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ar-E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7CB8BB-D759-4275-A81F-97FF1035BD42}" type="doc">
      <dgm:prSet loTypeId="urn:microsoft.com/office/officeart/2005/8/layout/hierarchy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8586DD14-3C3B-40C3-8049-DDBA7BCBF78A}">
      <dgm:prSet phldrT="[Text]" custT="1"/>
      <dgm:spPr/>
      <dgm:t>
        <a:bodyPr/>
        <a:lstStyle/>
        <a:p>
          <a:r>
            <a:rPr lang="ar-EG" sz="3600" b="1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أبعاد التكامل</a:t>
          </a:r>
        </a:p>
        <a:p>
          <a:r>
            <a:rPr lang="en-US" sz="3600" b="1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Dimensions of Integration</a:t>
          </a:r>
          <a:endParaRPr lang="en-US" sz="3600" b="1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83845D30-6CBA-461B-B10E-4A6E991E2B25}" type="parTrans" cxnId="{F47C4268-1F8A-4C4A-B490-D61DED6BBFA0}">
      <dgm:prSet/>
      <dgm:spPr/>
      <dgm:t>
        <a:bodyPr/>
        <a:lstStyle/>
        <a:p>
          <a:endParaRPr lang="en-US" sz="2800" b="1"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66F92CE0-8724-4A53-BC42-915B67A07841}" type="sibTrans" cxnId="{F47C4268-1F8A-4C4A-B490-D61DED6BBFA0}">
      <dgm:prSet/>
      <dgm:spPr/>
      <dgm:t>
        <a:bodyPr/>
        <a:lstStyle/>
        <a:p>
          <a:endParaRPr lang="en-US" sz="2800" b="1"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132A2EB4-DC47-4670-B740-3C7FA7388449}">
      <dgm:prSet phldrT="[Text]" custT="1"/>
      <dgm:spPr/>
      <dgm:t>
        <a:bodyPr/>
        <a:lstStyle/>
        <a:p>
          <a:r>
            <a:rPr lang="ar-EG" sz="2800" b="1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عمق التكامل</a:t>
          </a:r>
        </a:p>
        <a:p>
          <a:r>
            <a:rPr lang="en-US" sz="2800" b="1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Depth</a:t>
          </a:r>
          <a:endParaRPr lang="en-US" sz="2800" b="1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F3FDD2F8-C36E-46F0-AEDE-06C5C3B86F88}" type="parTrans" cxnId="{8C299534-217D-4C71-8F8A-1D6F860AB9AB}">
      <dgm:prSet/>
      <dgm:spPr/>
      <dgm:t>
        <a:bodyPr/>
        <a:lstStyle/>
        <a:p>
          <a:endParaRPr lang="en-US" sz="2800" b="1"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DE710FE5-E99D-4D75-B94C-549C0CC9661D}" type="sibTrans" cxnId="{8C299534-217D-4C71-8F8A-1D6F860AB9AB}">
      <dgm:prSet/>
      <dgm:spPr/>
      <dgm:t>
        <a:bodyPr/>
        <a:lstStyle/>
        <a:p>
          <a:endParaRPr lang="en-US" sz="2800" b="1"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FE6A38DF-7FF3-4822-AEDD-3A65E54DE6FD}">
      <dgm:prSet phldrT="[Text]" custT="1"/>
      <dgm:spPr/>
      <dgm:t>
        <a:bodyPr/>
        <a:lstStyle/>
        <a:p>
          <a:pPr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800" b="1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شدة التكامل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800" b="1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Intensity</a:t>
          </a:r>
        </a:p>
      </dgm:t>
    </dgm:pt>
    <dgm:pt modelId="{A448D28B-1938-44C8-8CED-C5E494FC805A}" type="parTrans" cxnId="{E8833AC3-AAF7-4598-A324-98DA6DC5F2DC}">
      <dgm:prSet/>
      <dgm:spPr/>
      <dgm:t>
        <a:bodyPr/>
        <a:lstStyle/>
        <a:p>
          <a:endParaRPr lang="en-US" sz="2800" b="1"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EA336DC7-0246-45BD-A01C-EF2F0E6E0528}" type="sibTrans" cxnId="{E8833AC3-AAF7-4598-A324-98DA6DC5F2DC}">
      <dgm:prSet/>
      <dgm:spPr/>
      <dgm:t>
        <a:bodyPr/>
        <a:lstStyle/>
        <a:p>
          <a:endParaRPr lang="en-US" sz="2800" b="1"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4522A788-6807-4CE9-BBD1-71F8962985BF}">
      <dgm:prSet phldrT="[Text]" custT="1"/>
      <dgm:spPr/>
      <dgm:t>
        <a:bodyPr/>
        <a:lstStyle/>
        <a:p>
          <a:r>
            <a:rPr lang="ar-EG" sz="2800" b="1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مجال التكامل</a:t>
          </a:r>
        </a:p>
        <a:p>
          <a:r>
            <a:rPr lang="en-US" sz="2800" b="1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Scope</a:t>
          </a:r>
          <a:endParaRPr lang="ar-EG" sz="2800" b="1" dirty="0" smtClean="0"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C16889FB-193B-4A1B-9476-3D6D96A7FAB3}" type="parTrans" cxnId="{38A31D85-B26D-470C-86CF-9515D8FB5393}">
      <dgm:prSet/>
      <dgm:spPr/>
      <dgm:t>
        <a:bodyPr/>
        <a:lstStyle/>
        <a:p>
          <a:endParaRPr lang="en-US" sz="2800" b="1"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23C40BB5-A9DB-4FB6-B0DC-9267CC77C6AC}" type="sibTrans" cxnId="{38A31D85-B26D-470C-86CF-9515D8FB5393}">
      <dgm:prSet/>
      <dgm:spPr/>
      <dgm:t>
        <a:bodyPr/>
        <a:lstStyle/>
        <a:p>
          <a:endParaRPr lang="en-US" sz="2800" b="1"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52A2614D-AC0B-4544-8CA4-739C5B5ED750}" type="pres">
      <dgm:prSet presAssocID="{C57CB8BB-D759-4275-A81F-97FF1035BD4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B16C037-1CFF-43F8-B91D-F0D44A855561}" type="pres">
      <dgm:prSet presAssocID="{8586DD14-3C3B-40C3-8049-DDBA7BCBF78A}" presName="hierRoot1" presStyleCnt="0"/>
      <dgm:spPr/>
    </dgm:pt>
    <dgm:pt modelId="{FA1B2FCE-EF0B-49CA-8D5C-32E8FAD02861}" type="pres">
      <dgm:prSet presAssocID="{8586DD14-3C3B-40C3-8049-DDBA7BCBF78A}" presName="composite" presStyleCnt="0"/>
      <dgm:spPr/>
    </dgm:pt>
    <dgm:pt modelId="{7D63C202-C22D-41FE-951F-EC946B35DFE9}" type="pres">
      <dgm:prSet presAssocID="{8586DD14-3C3B-40C3-8049-DDBA7BCBF78A}" presName="background" presStyleLbl="node0" presStyleIdx="0" presStyleCnt="1"/>
      <dgm:spPr/>
    </dgm:pt>
    <dgm:pt modelId="{C3754C85-AAF4-404C-BE82-6043CC8D6C8B}" type="pres">
      <dgm:prSet presAssocID="{8586DD14-3C3B-40C3-8049-DDBA7BCBF78A}" presName="text" presStyleLbl="fgAcc0" presStyleIdx="0" presStyleCnt="1" custScaleX="251350" custScaleY="15899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C32046-A95B-48C9-8AB7-E8AA6C1B1829}" type="pres">
      <dgm:prSet presAssocID="{8586DD14-3C3B-40C3-8049-DDBA7BCBF78A}" presName="hierChild2" presStyleCnt="0"/>
      <dgm:spPr/>
    </dgm:pt>
    <dgm:pt modelId="{5BEF62D7-4B65-4642-8B38-FA2FE1D1DAAF}" type="pres">
      <dgm:prSet presAssocID="{F3FDD2F8-C36E-46F0-AEDE-06C5C3B86F88}" presName="Name10" presStyleLbl="parChTrans1D2" presStyleIdx="0" presStyleCnt="3"/>
      <dgm:spPr/>
      <dgm:t>
        <a:bodyPr/>
        <a:lstStyle/>
        <a:p>
          <a:endParaRPr lang="en-US"/>
        </a:p>
      </dgm:t>
    </dgm:pt>
    <dgm:pt modelId="{D3EF8AFB-0004-49F0-8ECF-73EC4377F8C2}" type="pres">
      <dgm:prSet presAssocID="{132A2EB4-DC47-4670-B740-3C7FA7388449}" presName="hierRoot2" presStyleCnt="0"/>
      <dgm:spPr/>
    </dgm:pt>
    <dgm:pt modelId="{854BC12A-7797-4F99-AFD1-23D657C0488F}" type="pres">
      <dgm:prSet presAssocID="{132A2EB4-DC47-4670-B740-3C7FA7388449}" presName="composite2" presStyleCnt="0"/>
      <dgm:spPr/>
    </dgm:pt>
    <dgm:pt modelId="{9092FBCA-25D1-44DE-BD4E-DDE8E6949AEC}" type="pres">
      <dgm:prSet presAssocID="{132A2EB4-DC47-4670-B740-3C7FA7388449}" presName="background2" presStyleLbl="node2" presStyleIdx="0" presStyleCnt="3"/>
      <dgm:spPr/>
    </dgm:pt>
    <dgm:pt modelId="{86647CE7-30C7-4F4A-A5AF-8F860412CAA0}" type="pres">
      <dgm:prSet presAssocID="{132A2EB4-DC47-4670-B740-3C7FA7388449}" presName="text2" presStyleLbl="fgAcc2" presStyleIdx="0" presStyleCnt="3" custScaleY="1403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302F1C8-15BF-4AB2-8851-0FA899EBC84F}" type="pres">
      <dgm:prSet presAssocID="{132A2EB4-DC47-4670-B740-3C7FA7388449}" presName="hierChild3" presStyleCnt="0"/>
      <dgm:spPr/>
    </dgm:pt>
    <dgm:pt modelId="{65CFD572-3503-4B69-86BF-9E5FE31B6D94}" type="pres">
      <dgm:prSet presAssocID="{A448D28B-1938-44C8-8CED-C5E494FC805A}" presName="Name10" presStyleLbl="parChTrans1D2" presStyleIdx="1" presStyleCnt="3"/>
      <dgm:spPr/>
      <dgm:t>
        <a:bodyPr/>
        <a:lstStyle/>
        <a:p>
          <a:endParaRPr lang="en-US"/>
        </a:p>
      </dgm:t>
    </dgm:pt>
    <dgm:pt modelId="{1D28CA7D-86FF-4516-B7F3-3E36E9BDDD08}" type="pres">
      <dgm:prSet presAssocID="{FE6A38DF-7FF3-4822-AEDD-3A65E54DE6FD}" presName="hierRoot2" presStyleCnt="0"/>
      <dgm:spPr/>
    </dgm:pt>
    <dgm:pt modelId="{1953CB2A-B74D-49AE-9A4F-BC5DA70A0C7F}" type="pres">
      <dgm:prSet presAssocID="{FE6A38DF-7FF3-4822-AEDD-3A65E54DE6FD}" presName="composite2" presStyleCnt="0"/>
      <dgm:spPr/>
    </dgm:pt>
    <dgm:pt modelId="{F030A246-8B82-473B-BAF1-E483D3E3930F}" type="pres">
      <dgm:prSet presAssocID="{FE6A38DF-7FF3-4822-AEDD-3A65E54DE6FD}" presName="background2" presStyleLbl="node2" presStyleIdx="1" presStyleCnt="3"/>
      <dgm:spPr/>
    </dgm:pt>
    <dgm:pt modelId="{9D1473B7-73CA-4D59-9BEC-632177D49A56}" type="pres">
      <dgm:prSet presAssocID="{FE6A38DF-7FF3-4822-AEDD-3A65E54DE6FD}" presName="text2" presStyleLbl="fgAcc2" presStyleIdx="1" presStyleCnt="3" custScaleY="13530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637F18B-91EF-4359-84C3-14E67C8902E8}" type="pres">
      <dgm:prSet presAssocID="{FE6A38DF-7FF3-4822-AEDD-3A65E54DE6FD}" presName="hierChild3" presStyleCnt="0"/>
      <dgm:spPr/>
    </dgm:pt>
    <dgm:pt modelId="{0BF0F66E-6DDC-4500-9CE8-4047DECE14A9}" type="pres">
      <dgm:prSet presAssocID="{C16889FB-193B-4A1B-9476-3D6D96A7FAB3}" presName="Name10" presStyleLbl="parChTrans1D2" presStyleIdx="2" presStyleCnt="3"/>
      <dgm:spPr/>
      <dgm:t>
        <a:bodyPr/>
        <a:lstStyle/>
        <a:p>
          <a:endParaRPr lang="en-US"/>
        </a:p>
      </dgm:t>
    </dgm:pt>
    <dgm:pt modelId="{5A4565A9-3FF3-4219-A9C8-16838BBD47C4}" type="pres">
      <dgm:prSet presAssocID="{4522A788-6807-4CE9-BBD1-71F8962985BF}" presName="hierRoot2" presStyleCnt="0"/>
      <dgm:spPr/>
    </dgm:pt>
    <dgm:pt modelId="{B5C55512-D967-4A81-825A-BD73F02F6EDC}" type="pres">
      <dgm:prSet presAssocID="{4522A788-6807-4CE9-BBD1-71F8962985BF}" presName="composite2" presStyleCnt="0"/>
      <dgm:spPr/>
    </dgm:pt>
    <dgm:pt modelId="{5710ABC0-0EE8-4F3B-8CDA-78109581CCD5}" type="pres">
      <dgm:prSet presAssocID="{4522A788-6807-4CE9-BBD1-71F8962985BF}" presName="background2" presStyleLbl="node2" presStyleIdx="2" presStyleCnt="3"/>
      <dgm:spPr/>
    </dgm:pt>
    <dgm:pt modelId="{B6309171-6434-4E69-8C26-B48596A08888}" type="pres">
      <dgm:prSet presAssocID="{4522A788-6807-4CE9-BBD1-71F8962985BF}" presName="text2" presStyleLbl="fgAcc2" presStyleIdx="2" presStyleCnt="3" custScaleY="130228" custLinFactNeighborX="-16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0A29BE7-44D5-4DAA-B151-F56F497274AB}" type="pres">
      <dgm:prSet presAssocID="{4522A788-6807-4CE9-BBD1-71F8962985BF}" presName="hierChild3" presStyleCnt="0"/>
      <dgm:spPr/>
    </dgm:pt>
  </dgm:ptLst>
  <dgm:cxnLst>
    <dgm:cxn modelId="{8C299534-217D-4C71-8F8A-1D6F860AB9AB}" srcId="{8586DD14-3C3B-40C3-8049-DDBA7BCBF78A}" destId="{132A2EB4-DC47-4670-B740-3C7FA7388449}" srcOrd="0" destOrd="0" parTransId="{F3FDD2F8-C36E-46F0-AEDE-06C5C3B86F88}" sibTransId="{DE710FE5-E99D-4D75-B94C-549C0CC9661D}"/>
    <dgm:cxn modelId="{AA5CF7F8-9B63-45C7-9B10-CBC863BE9A80}" type="presOf" srcId="{C16889FB-193B-4A1B-9476-3D6D96A7FAB3}" destId="{0BF0F66E-6DDC-4500-9CE8-4047DECE14A9}" srcOrd="0" destOrd="0" presId="urn:microsoft.com/office/officeart/2005/8/layout/hierarchy1"/>
    <dgm:cxn modelId="{CDC11C4E-E394-4D80-8450-1C2E5F9FC7FB}" type="presOf" srcId="{132A2EB4-DC47-4670-B740-3C7FA7388449}" destId="{86647CE7-30C7-4F4A-A5AF-8F860412CAA0}" srcOrd="0" destOrd="0" presId="urn:microsoft.com/office/officeart/2005/8/layout/hierarchy1"/>
    <dgm:cxn modelId="{6AE08949-46DA-425B-BC63-6F32A1006160}" type="presOf" srcId="{FE6A38DF-7FF3-4822-AEDD-3A65E54DE6FD}" destId="{9D1473B7-73CA-4D59-9BEC-632177D49A56}" srcOrd="0" destOrd="0" presId="urn:microsoft.com/office/officeart/2005/8/layout/hierarchy1"/>
    <dgm:cxn modelId="{F47C4268-1F8A-4C4A-B490-D61DED6BBFA0}" srcId="{C57CB8BB-D759-4275-A81F-97FF1035BD42}" destId="{8586DD14-3C3B-40C3-8049-DDBA7BCBF78A}" srcOrd="0" destOrd="0" parTransId="{83845D30-6CBA-461B-B10E-4A6E991E2B25}" sibTransId="{66F92CE0-8724-4A53-BC42-915B67A07841}"/>
    <dgm:cxn modelId="{38A31D85-B26D-470C-86CF-9515D8FB5393}" srcId="{8586DD14-3C3B-40C3-8049-DDBA7BCBF78A}" destId="{4522A788-6807-4CE9-BBD1-71F8962985BF}" srcOrd="2" destOrd="0" parTransId="{C16889FB-193B-4A1B-9476-3D6D96A7FAB3}" sibTransId="{23C40BB5-A9DB-4FB6-B0DC-9267CC77C6AC}"/>
    <dgm:cxn modelId="{59A92153-764C-445B-AB7B-CF17BA06DD98}" type="presOf" srcId="{A448D28B-1938-44C8-8CED-C5E494FC805A}" destId="{65CFD572-3503-4B69-86BF-9E5FE31B6D94}" srcOrd="0" destOrd="0" presId="urn:microsoft.com/office/officeart/2005/8/layout/hierarchy1"/>
    <dgm:cxn modelId="{516167EC-96BF-42CF-B679-6A4928C4A76D}" type="presOf" srcId="{C57CB8BB-D759-4275-A81F-97FF1035BD42}" destId="{52A2614D-AC0B-4544-8CA4-739C5B5ED750}" srcOrd="0" destOrd="0" presId="urn:microsoft.com/office/officeart/2005/8/layout/hierarchy1"/>
    <dgm:cxn modelId="{E40C8DF0-6F58-4C7F-B703-865E12CED436}" type="presOf" srcId="{8586DD14-3C3B-40C3-8049-DDBA7BCBF78A}" destId="{C3754C85-AAF4-404C-BE82-6043CC8D6C8B}" srcOrd="0" destOrd="0" presId="urn:microsoft.com/office/officeart/2005/8/layout/hierarchy1"/>
    <dgm:cxn modelId="{6E7ABC9D-0697-4DCF-B395-012643C6CA95}" type="presOf" srcId="{F3FDD2F8-C36E-46F0-AEDE-06C5C3B86F88}" destId="{5BEF62D7-4B65-4642-8B38-FA2FE1D1DAAF}" srcOrd="0" destOrd="0" presId="urn:microsoft.com/office/officeart/2005/8/layout/hierarchy1"/>
    <dgm:cxn modelId="{F787891A-580D-493A-889B-03BCECA704CD}" type="presOf" srcId="{4522A788-6807-4CE9-BBD1-71F8962985BF}" destId="{B6309171-6434-4E69-8C26-B48596A08888}" srcOrd="0" destOrd="0" presId="urn:microsoft.com/office/officeart/2005/8/layout/hierarchy1"/>
    <dgm:cxn modelId="{E8833AC3-AAF7-4598-A324-98DA6DC5F2DC}" srcId="{8586DD14-3C3B-40C3-8049-DDBA7BCBF78A}" destId="{FE6A38DF-7FF3-4822-AEDD-3A65E54DE6FD}" srcOrd="1" destOrd="0" parTransId="{A448D28B-1938-44C8-8CED-C5E494FC805A}" sibTransId="{EA336DC7-0246-45BD-A01C-EF2F0E6E0528}"/>
    <dgm:cxn modelId="{63E9E3E9-8F88-4559-A1C5-2C647C5B2FDA}" type="presParOf" srcId="{52A2614D-AC0B-4544-8CA4-739C5B5ED750}" destId="{1B16C037-1CFF-43F8-B91D-F0D44A855561}" srcOrd="0" destOrd="0" presId="urn:microsoft.com/office/officeart/2005/8/layout/hierarchy1"/>
    <dgm:cxn modelId="{68C3B606-D29D-4379-92FC-48F010D4FA9B}" type="presParOf" srcId="{1B16C037-1CFF-43F8-B91D-F0D44A855561}" destId="{FA1B2FCE-EF0B-49CA-8D5C-32E8FAD02861}" srcOrd="0" destOrd="0" presId="urn:microsoft.com/office/officeart/2005/8/layout/hierarchy1"/>
    <dgm:cxn modelId="{60685489-928B-4E6C-9C83-9F955868E547}" type="presParOf" srcId="{FA1B2FCE-EF0B-49CA-8D5C-32E8FAD02861}" destId="{7D63C202-C22D-41FE-951F-EC946B35DFE9}" srcOrd="0" destOrd="0" presId="urn:microsoft.com/office/officeart/2005/8/layout/hierarchy1"/>
    <dgm:cxn modelId="{6BD6FBF7-F685-4EFA-A3DD-9947C5AED024}" type="presParOf" srcId="{FA1B2FCE-EF0B-49CA-8D5C-32E8FAD02861}" destId="{C3754C85-AAF4-404C-BE82-6043CC8D6C8B}" srcOrd="1" destOrd="0" presId="urn:microsoft.com/office/officeart/2005/8/layout/hierarchy1"/>
    <dgm:cxn modelId="{869873D8-9208-4B37-96F4-7DCB5F0C125A}" type="presParOf" srcId="{1B16C037-1CFF-43F8-B91D-F0D44A855561}" destId="{3BC32046-A95B-48C9-8AB7-E8AA6C1B1829}" srcOrd="1" destOrd="0" presId="urn:microsoft.com/office/officeart/2005/8/layout/hierarchy1"/>
    <dgm:cxn modelId="{F13FE8FB-AE7D-4947-B1F7-5E1FA048DEBA}" type="presParOf" srcId="{3BC32046-A95B-48C9-8AB7-E8AA6C1B1829}" destId="{5BEF62D7-4B65-4642-8B38-FA2FE1D1DAAF}" srcOrd="0" destOrd="0" presId="urn:microsoft.com/office/officeart/2005/8/layout/hierarchy1"/>
    <dgm:cxn modelId="{0D65B2E6-45B8-4FF4-9F95-67DBBEFCCE3D}" type="presParOf" srcId="{3BC32046-A95B-48C9-8AB7-E8AA6C1B1829}" destId="{D3EF8AFB-0004-49F0-8ECF-73EC4377F8C2}" srcOrd="1" destOrd="0" presId="urn:microsoft.com/office/officeart/2005/8/layout/hierarchy1"/>
    <dgm:cxn modelId="{0ED879FA-15C0-4482-96B6-378156019468}" type="presParOf" srcId="{D3EF8AFB-0004-49F0-8ECF-73EC4377F8C2}" destId="{854BC12A-7797-4F99-AFD1-23D657C0488F}" srcOrd="0" destOrd="0" presId="urn:microsoft.com/office/officeart/2005/8/layout/hierarchy1"/>
    <dgm:cxn modelId="{B8A0CF2A-6942-4F96-B9A8-E8C74E5D89CF}" type="presParOf" srcId="{854BC12A-7797-4F99-AFD1-23D657C0488F}" destId="{9092FBCA-25D1-44DE-BD4E-DDE8E6949AEC}" srcOrd="0" destOrd="0" presId="urn:microsoft.com/office/officeart/2005/8/layout/hierarchy1"/>
    <dgm:cxn modelId="{34A94A73-1B63-474F-9212-1A6A91692B6D}" type="presParOf" srcId="{854BC12A-7797-4F99-AFD1-23D657C0488F}" destId="{86647CE7-30C7-4F4A-A5AF-8F860412CAA0}" srcOrd="1" destOrd="0" presId="urn:microsoft.com/office/officeart/2005/8/layout/hierarchy1"/>
    <dgm:cxn modelId="{31AC28D5-5854-4672-A444-4895D1F4E06D}" type="presParOf" srcId="{D3EF8AFB-0004-49F0-8ECF-73EC4377F8C2}" destId="{E302F1C8-15BF-4AB2-8851-0FA899EBC84F}" srcOrd="1" destOrd="0" presId="urn:microsoft.com/office/officeart/2005/8/layout/hierarchy1"/>
    <dgm:cxn modelId="{FCF5336C-AC96-4E3C-B344-B8B27763B622}" type="presParOf" srcId="{3BC32046-A95B-48C9-8AB7-E8AA6C1B1829}" destId="{65CFD572-3503-4B69-86BF-9E5FE31B6D94}" srcOrd="2" destOrd="0" presId="urn:microsoft.com/office/officeart/2005/8/layout/hierarchy1"/>
    <dgm:cxn modelId="{47A77BFE-A7C6-4855-93EB-45A24B5EF769}" type="presParOf" srcId="{3BC32046-A95B-48C9-8AB7-E8AA6C1B1829}" destId="{1D28CA7D-86FF-4516-B7F3-3E36E9BDDD08}" srcOrd="3" destOrd="0" presId="urn:microsoft.com/office/officeart/2005/8/layout/hierarchy1"/>
    <dgm:cxn modelId="{4EFDE969-48BF-47AF-A1CD-1B3B1E821664}" type="presParOf" srcId="{1D28CA7D-86FF-4516-B7F3-3E36E9BDDD08}" destId="{1953CB2A-B74D-49AE-9A4F-BC5DA70A0C7F}" srcOrd="0" destOrd="0" presId="urn:microsoft.com/office/officeart/2005/8/layout/hierarchy1"/>
    <dgm:cxn modelId="{003C5D07-5740-4E03-AF7D-600E2C4338D0}" type="presParOf" srcId="{1953CB2A-B74D-49AE-9A4F-BC5DA70A0C7F}" destId="{F030A246-8B82-473B-BAF1-E483D3E3930F}" srcOrd="0" destOrd="0" presId="urn:microsoft.com/office/officeart/2005/8/layout/hierarchy1"/>
    <dgm:cxn modelId="{2DA0FD52-6D9F-4E74-A41E-850A7453772F}" type="presParOf" srcId="{1953CB2A-B74D-49AE-9A4F-BC5DA70A0C7F}" destId="{9D1473B7-73CA-4D59-9BEC-632177D49A56}" srcOrd="1" destOrd="0" presId="urn:microsoft.com/office/officeart/2005/8/layout/hierarchy1"/>
    <dgm:cxn modelId="{8AAB74D2-603D-45ED-BBE2-776BD6953414}" type="presParOf" srcId="{1D28CA7D-86FF-4516-B7F3-3E36E9BDDD08}" destId="{5637F18B-91EF-4359-84C3-14E67C8902E8}" srcOrd="1" destOrd="0" presId="urn:microsoft.com/office/officeart/2005/8/layout/hierarchy1"/>
    <dgm:cxn modelId="{E2FB59BC-E2C5-4C34-A570-8D4E634BC80E}" type="presParOf" srcId="{3BC32046-A95B-48C9-8AB7-E8AA6C1B1829}" destId="{0BF0F66E-6DDC-4500-9CE8-4047DECE14A9}" srcOrd="4" destOrd="0" presId="urn:microsoft.com/office/officeart/2005/8/layout/hierarchy1"/>
    <dgm:cxn modelId="{C6E67BC7-19A0-422E-B6D4-9D7832ACD758}" type="presParOf" srcId="{3BC32046-A95B-48C9-8AB7-E8AA6C1B1829}" destId="{5A4565A9-3FF3-4219-A9C8-16838BBD47C4}" srcOrd="5" destOrd="0" presId="urn:microsoft.com/office/officeart/2005/8/layout/hierarchy1"/>
    <dgm:cxn modelId="{25132397-E7BC-4B04-BC8A-29F91A06A0F7}" type="presParOf" srcId="{5A4565A9-3FF3-4219-A9C8-16838BBD47C4}" destId="{B5C55512-D967-4A81-825A-BD73F02F6EDC}" srcOrd="0" destOrd="0" presId="urn:microsoft.com/office/officeart/2005/8/layout/hierarchy1"/>
    <dgm:cxn modelId="{1E053674-7CBB-44A4-A99B-90BEADA764E6}" type="presParOf" srcId="{B5C55512-D967-4A81-825A-BD73F02F6EDC}" destId="{5710ABC0-0EE8-4F3B-8CDA-78109581CCD5}" srcOrd="0" destOrd="0" presId="urn:microsoft.com/office/officeart/2005/8/layout/hierarchy1"/>
    <dgm:cxn modelId="{6DF2C288-3D5E-4A91-940E-447C88DF4399}" type="presParOf" srcId="{B5C55512-D967-4A81-825A-BD73F02F6EDC}" destId="{B6309171-6434-4E69-8C26-B48596A08888}" srcOrd="1" destOrd="0" presId="urn:microsoft.com/office/officeart/2005/8/layout/hierarchy1"/>
    <dgm:cxn modelId="{A61301CC-CF82-47D8-A709-A6997BF19C0F}" type="presParOf" srcId="{5A4565A9-3FF3-4219-A9C8-16838BBD47C4}" destId="{10A29BE7-44D5-4DAA-B151-F56F497274A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57CB8BB-D759-4275-A81F-97FF1035BD42}" type="doc">
      <dgm:prSet loTypeId="urn:microsoft.com/office/officeart/2005/8/layout/hierarchy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FE6A38DF-7FF3-4822-AEDD-3A65E54DE6FD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1200"/>
            </a:spcAft>
          </a:pPr>
          <a:r>
            <a:rPr lang="ar-EG" sz="3200" b="1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مجال التكامل</a:t>
          </a:r>
        </a:p>
        <a:p>
          <a:pPr>
            <a:lnSpc>
              <a:spcPct val="90000"/>
            </a:lnSpc>
            <a:spcAft>
              <a:spcPts val="1200"/>
            </a:spcAft>
          </a:pPr>
          <a:r>
            <a:rPr lang="en-US" sz="3200" b="1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Scope of integration</a:t>
          </a:r>
        </a:p>
      </dgm:t>
    </dgm:pt>
    <dgm:pt modelId="{A448D28B-1938-44C8-8CED-C5E494FC805A}" type="parTrans" cxnId="{E8833AC3-AAF7-4598-A324-98DA6DC5F2DC}">
      <dgm:prSet/>
      <dgm:spPr/>
      <dgm:t>
        <a:bodyPr/>
        <a:lstStyle/>
        <a:p>
          <a:endParaRPr lang="en-US" sz="2800" b="1"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EA336DC7-0246-45BD-A01C-EF2F0E6E0528}" type="sibTrans" cxnId="{E8833AC3-AAF7-4598-A324-98DA6DC5F2DC}">
      <dgm:prSet/>
      <dgm:spPr/>
      <dgm:t>
        <a:bodyPr/>
        <a:lstStyle/>
        <a:p>
          <a:endParaRPr lang="en-US" sz="2800" b="1"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52A2614D-AC0B-4544-8CA4-739C5B5ED750}" type="pres">
      <dgm:prSet presAssocID="{C57CB8BB-D759-4275-A81F-97FF1035BD4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903C549-D77B-4C2A-93EA-B299D8294A5B}" type="pres">
      <dgm:prSet presAssocID="{FE6A38DF-7FF3-4822-AEDD-3A65E54DE6FD}" presName="hierRoot1" presStyleCnt="0"/>
      <dgm:spPr/>
    </dgm:pt>
    <dgm:pt modelId="{D1F149D9-AE94-4DDB-A621-09FDA038E68A}" type="pres">
      <dgm:prSet presAssocID="{FE6A38DF-7FF3-4822-AEDD-3A65E54DE6FD}" presName="composite" presStyleCnt="0"/>
      <dgm:spPr/>
    </dgm:pt>
    <dgm:pt modelId="{61B1C4EF-51FD-4A8F-B8CF-30CBFF8650EB}" type="pres">
      <dgm:prSet presAssocID="{FE6A38DF-7FF3-4822-AEDD-3A65E54DE6FD}" presName="background" presStyleLbl="node0" presStyleIdx="0" presStyleCnt="1"/>
      <dgm:spPr/>
    </dgm:pt>
    <dgm:pt modelId="{8B10E8D7-1C3F-402C-8784-D37AB665E27E}" type="pres">
      <dgm:prSet presAssocID="{FE6A38DF-7FF3-4822-AEDD-3A65E54DE6FD}" presName="text" presStyleLbl="fgAcc0" presStyleIdx="0" presStyleCnt="1" custScaleX="165088" custScaleY="56731" custLinFactNeighborY="-513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E4B0AE4-07DA-4E05-88EC-771A6DE40D8D}" type="pres">
      <dgm:prSet presAssocID="{FE6A38DF-7FF3-4822-AEDD-3A65E54DE6FD}" presName="hierChild2" presStyleCnt="0"/>
      <dgm:spPr/>
    </dgm:pt>
  </dgm:ptLst>
  <dgm:cxnLst>
    <dgm:cxn modelId="{E8833AC3-AAF7-4598-A324-98DA6DC5F2DC}" srcId="{C57CB8BB-D759-4275-A81F-97FF1035BD42}" destId="{FE6A38DF-7FF3-4822-AEDD-3A65E54DE6FD}" srcOrd="0" destOrd="0" parTransId="{A448D28B-1938-44C8-8CED-C5E494FC805A}" sibTransId="{EA336DC7-0246-45BD-A01C-EF2F0E6E0528}"/>
    <dgm:cxn modelId="{516167EC-96BF-42CF-B679-6A4928C4A76D}" type="presOf" srcId="{C57CB8BB-D759-4275-A81F-97FF1035BD42}" destId="{52A2614D-AC0B-4544-8CA4-739C5B5ED750}" srcOrd="0" destOrd="0" presId="urn:microsoft.com/office/officeart/2005/8/layout/hierarchy1"/>
    <dgm:cxn modelId="{EAC59386-32A6-470B-A396-6F8929363A89}" type="presOf" srcId="{FE6A38DF-7FF3-4822-AEDD-3A65E54DE6FD}" destId="{8B10E8D7-1C3F-402C-8784-D37AB665E27E}" srcOrd="0" destOrd="0" presId="urn:microsoft.com/office/officeart/2005/8/layout/hierarchy1"/>
    <dgm:cxn modelId="{C0DC63B9-1899-4551-A3B0-AF3A51E005B1}" type="presParOf" srcId="{52A2614D-AC0B-4544-8CA4-739C5B5ED750}" destId="{C903C549-D77B-4C2A-93EA-B299D8294A5B}" srcOrd="0" destOrd="0" presId="urn:microsoft.com/office/officeart/2005/8/layout/hierarchy1"/>
    <dgm:cxn modelId="{E2E9E65C-3785-4309-AD79-E27A6D23391D}" type="presParOf" srcId="{C903C549-D77B-4C2A-93EA-B299D8294A5B}" destId="{D1F149D9-AE94-4DDB-A621-09FDA038E68A}" srcOrd="0" destOrd="0" presId="urn:microsoft.com/office/officeart/2005/8/layout/hierarchy1"/>
    <dgm:cxn modelId="{EC84F48C-E9B2-43B6-AE13-80F7C5E8424C}" type="presParOf" srcId="{D1F149D9-AE94-4DDB-A621-09FDA038E68A}" destId="{61B1C4EF-51FD-4A8F-B8CF-30CBFF8650EB}" srcOrd="0" destOrd="0" presId="urn:microsoft.com/office/officeart/2005/8/layout/hierarchy1"/>
    <dgm:cxn modelId="{E984AC08-A1F2-4325-9813-E28DCF072780}" type="presParOf" srcId="{D1F149D9-AE94-4DDB-A621-09FDA038E68A}" destId="{8B10E8D7-1C3F-402C-8784-D37AB665E27E}" srcOrd="1" destOrd="0" presId="urn:microsoft.com/office/officeart/2005/8/layout/hierarchy1"/>
    <dgm:cxn modelId="{6154A473-0BD3-443E-AE8A-6489B998AAAD}" type="presParOf" srcId="{C903C549-D77B-4C2A-93EA-B299D8294A5B}" destId="{2E4B0AE4-07DA-4E05-88EC-771A6DE40D8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58765D1-1771-4EFF-AA8C-966AA941DDF9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233A21D-9C92-44B0-8041-791018EE3680}">
      <dgm:prSet phldrT="[Text]"/>
      <dgm:spPr/>
      <dgm:t>
        <a:bodyPr/>
        <a:lstStyle/>
        <a:p>
          <a:r>
            <a:rPr lang="ar-EG" b="1" dirty="0" smtClean="0"/>
            <a:t>الادماج</a:t>
          </a:r>
          <a:endParaRPr lang="en-US" b="1" dirty="0"/>
        </a:p>
      </dgm:t>
    </dgm:pt>
    <dgm:pt modelId="{1CCAD17B-E8CF-49BE-9656-2D6674887DEE}" type="parTrans" cxnId="{A7CF6510-FDDE-49D9-9AFA-8AF1ADFF56FD}">
      <dgm:prSet/>
      <dgm:spPr/>
      <dgm:t>
        <a:bodyPr/>
        <a:lstStyle/>
        <a:p>
          <a:endParaRPr lang="en-US" b="1"/>
        </a:p>
      </dgm:t>
    </dgm:pt>
    <dgm:pt modelId="{AEE80661-947C-4C00-98FF-F06F2C73997D}" type="sibTrans" cxnId="{A7CF6510-FDDE-49D9-9AFA-8AF1ADFF56FD}">
      <dgm:prSet/>
      <dgm:spPr/>
      <dgm:t>
        <a:bodyPr/>
        <a:lstStyle/>
        <a:p>
          <a:endParaRPr lang="en-US" b="1"/>
        </a:p>
      </dgm:t>
    </dgm:pt>
    <dgm:pt modelId="{CC6C4AEF-4DEE-4D7E-B752-2A40429BD10A}">
      <dgm:prSet phldrT="[Text]"/>
      <dgm:spPr/>
      <dgm:t>
        <a:bodyPr/>
        <a:lstStyle/>
        <a:p>
          <a:pPr rtl="1"/>
          <a:r>
            <a:rPr lang="ar-EG" b="1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تناول محتوى المنهج لعناصر تداخلت بحيث يتعذر إدراك الفواصل بين فروعها.</a:t>
          </a:r>
          <a:endParaRPr lang="en-US" b="1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60BF9A14-8681-4E7E-9A70-D65FD0EC9D5B}" type="parTrans" cxnId="{AE519654-152F-48E1-A90C-C948A668614B}">
      <dgm:prSet/>
      <dgm:spPr/>
      <dgm:t>
        <a:bodyPr/>
        <a:lstStyle/>
        <a:p>
          <a:endParaRPr lang="en-US" b="1"/>
        </a:p>
      </dgm:t>
    </dgm:pt>
    <dgm:pt modelId="{A49875BE-48C8-4941-8FE3-FCEE0FAFF766}" type="sibTrans" cxnId="{AE519654-152F-48E1-A90C-C948A668614B}">
      <dgm:prSet/>
      <dgm:spPr/>
      <dgm:t>
        <a:bodyPr/>
        <a:lstStyle/>
        <a:p>
          <a:endParaRPr lang="en-US" b="1"/>
        </a:p>
      </dgm:t>
    </dgm:pt>
    <dgm:pt modelId="{16B08939-CD5D-44E6-A1FB-1B93D3AAA75E}">
      <dgm:prSet phldrT="[Text]"/>
      <dgm:spPr/>
      <dgm:t>
        <a:bodyPr/>
        <a:lstStyle/>
        <a:p>
          <a:r>
            <a:rPr lang="ar-EG" b="1" dirty="0" smtClean="0"/>
            <a:t>الترابط</a:t>
          </a:r>
          <a:endParaRPr lang="en-US" b="1" dirty="0"/>
        </a:p>
      </dgm:t>
    </dgm:pt>
    <dgm:pt modelId="{C071E12B-2DD4-4D48-9C6C-73653B4A0006}" type="parTrans" cxnId="{D04ECEDD-5D6B-43A1-A88B-2EE11990DE0D}">
      <dgm:prSet/>
      <dgm:spPr/>
      <dgm:t>
        <a:bodyPr/>
        <a:lstStyle/>
        <a:p>
          <a:endParaRPr lang="en-US" b="1"/>
        </a:p>
      </dgm:t>
    </dgm:pt>
    <dgm:pt modelId="{C88B16EC-945C-4DEF-8E76-19857C3A003E}" type="sibTrans" cxnId="{D04ECEDD-5D6B-43A1-A88B-2EE11990DE0D}">
      <dgm:prSet/>
      <dgm:spPr/>
      <dgm:t>
        <a:bodyPr/>
        <a:lstStyle/>
        <a:p>
          <a:endParaRPr lang="en-US" b="1"/>
        </a:p>
      </dgm:t>
    </dgm:pt>
    <dgm:pt modelId="{22F87866-1C1D-4717-844A-A3427333C0B7}">
      <dgm:prSet phldrT="[Text]"/>
      <dgm:spPr/>
      <dgm:t>
        <a:bodyPr/>
        <a:lstStyle/>
        <a:p>
          <a:pPr rtl="1"/>
          <a:r>
            <a:rPr lang="ar-EG" b="1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هو انتظام بعض فصول أو وحدات من مواد أو فروع مختلفة حول موضوع معين أو خط فكرى واحد.</a:t>
          </a:r>
          <a:endParaRPr lang="en-US" b="1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8458D8DD-EB2C-40E7-A294-89E847CB9F42}" type="parTrans" cxnId="{0EAD43F1-4E23-431C-AFA3-AD22946FB320}">
      <dgm:prSet/>
      <dgm:spPr/>
      <dgm:t>
        <a:bodyPr/>
        <a:lstStyle/>
        <a:p>
          <a:endParaRPr lang="en-US" b="1"/>
        </a:p>
      </dgm:t>
    </dgm:pt>
    <dgm:pt modelId="{94880528-F1BB-49AC-BE3C-C401FF3420F6}" type="sibTrans" cxnId="{0EAD43F1-4E23-431C-AFA3-AD22946FB320}">
      <dgm:prSet/>
      <dgm:spPr/>
      <dgm:t>
        <a:bodyPr/>
        <a:lstStyle/>
        <a:p>
          <a:endParaRPr lang="en-US" b="1"/>
        </a:p>
      </dgm:t>
    </dgm:pt>
    <dgm:pt modelId="{98A26F48-82FB-4E56-9112-025FFC3596C6}">
      <dgm:prSet phldrT="[Text]"/>
      <dgm:spPr/>
      <dgm:t>
        <a:bodyPr/>
        <a:lstStyle/>
        <a:p>
          <a:r>
            <a:rPr lang="ar-EG" b="1" dirty="0" smtClean="0"/>
            <a:t>التناسق</a:t>
          </a:r>
          <a:endParaRPr lang="en-US" b="1" dirty="0"/>
        </a:p>
      </dgm:t>
    </dgm:pt>
    <dgm:pt modelId="{6891E8FD-FFFD-46C1-9381-5E9194A108E2}" type="parTrans" cxnId="{1F0CEFEE-A440-44CF-B403-9CF27855C667}">
      <dgm:prSet/>
      <dgm:spPr/>
      <dgm:t>
        <a:bodyPr/>
        <a:lstStyle/>
        <a:p>
          <a:endParaRPr lang="en-US" b="1"/>
        </a:p>
      </dgm:t>
    </dgm:pt>
    <dgm:pt modelId="{A4B40294-7E7F-48E4-8AB2-AD89B07B274F}" type="sibTrans" cxnId="{1F0CEFEE-A440-44CF-B403-9CF27855C667}">
      <dgm:prSet/>
      <dgm:spPr/>
      <dgm:t>
        <a:bodyPr/>
        <a:lstStyle/>
        <a:p>
          <a:endParaRPr lang="en-US" b="1"/>
        </a:p>
      </dgm:t>
    </dgm:pt>
    <dgm:pt modelId="{F7FC62F9-E2A8-41AD-95DE-AAED0EC8ADD0}">
      <dgm:prSet/>
      <dgm:spPr/>
      <dgm:t>
        <a:bodyPr/>
        <a:lstStyle/>
        <a:p>
          <a:pPr algn="r" rtl="1"/>
          <a:r>
            <a:rPr lang="ar-EG" b="1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يعنى أن منهجين يدرسان متعاقبين، ويتأثران إلى درجة معينة بتكامل ما، كأن تكون هناك هيئة تخطيط واحدة وهدف واحد.</a:t>
          </a:r>
          <a:endParaRPr lang="en-US" b="1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DE41D88A-6030-499E-A979-47691CE2AB37}" type="parTrans" cxnId="{923FF1EA-7DBA-4118-A7A9-4633449FBB15}">
      <dgm:prSet/>
      <dgm:spPr/>
      <dgm:t>
        <a:bodyPr/>
        <a:lstStyle/>
        <a:p>
          <a:endParaRPr lang="en-US" b="1"/>
        </a:p>
      </dgm:t>
    </dgm:pt>
    <dgm:pt modelId="{48626975-28C9-436B-A9AC-2B77C041C9C7}" type="sibTrans" cxnId="{923FF1EA-7DBA-4118-A7A9-4633449FBB15}">
      <dgm:prSet/>
      <dgm:spPr/>
      <dgm:t>
        <a:bodyPr/>
        <a:lstStyle/>
        <a:p>
          <a:endParaRPr lang="en-US" b="1"/>
        </a:p>
      </dgm:t>
    </dgm:pt>
    <dgm:pt modelId="{1F10C508-EC77-4039-9341-39BD0776366B}" type="pres">
      <dgm:prSet presAssocID="{D58765D1-1771-4EFF-AA8C-966AA941DDF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FD491BD-0F37-450C-AC3B-66FE1B321331}" type="pres">
      <dgm:prSet presAssocID="{2233A21D-9C92-44B0-8041-791018EE3680}" presName="composite" presStyleCnt="0"/>
      <dgm:spPr/>
    </dgm:pt>
    <dgm:pt modelId="{1D370200-53C5-4168-AF8C-0C8860E54080}" type="pres">
      <dgm:prSet presAssocID="{2233A21D-9C92-44B0-8041-791018EE368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081939-E7CB-4D5E-8303-4D7024672C99}" type="pres">
      <dgm:prSet presAssocID="{2233A21D-9C92-44B0-8041-791018EE3680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93C5DA-20AD-4793-B008-4F465591B33B}" type="pres">
      <dgm:prSet presAssocID="{AEE80661-947C-4C00-98FF-F06F2C73997D}" presName="space" presStyleCnt="0"/>
      <dgm:spPr/>
    </dgm:pt>
    <dgm:pt modelId="{128377DF-4193-488C-A762-1B07A933FF94}" type="pres">
      <dgm:prSet presAssocID="{16B08939-CD5D-44E6-A1FB-1B93D3AAA75E}" presName="composite" presStyleCnt="0"/>
      <dgm:spPr/>
    </dgm:pt>
    <dgm:pt modelId="{73C7FCAF-D2E2-4F22-A10F-D08F2B8A7632}" type="pres">
      <dgm:prSet presAssocID="{16B08939-CD5D-44E6-A1FB-1B93D3AAA75E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8F31CB-2EFD-4AAE-8CBE-7BBE69D40FC9}" type="pres">
      <dgm:prSet presAssocID="{16B08939-CD5D-44E6-A1FB-1B93D3AAA75E}" presName="desTx" presStyleLbl="alignAccFollowNode1" presStyleIdx="1" presStyleCnt="3" custLinFactNeighborX="-8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9C4F11-F5D4-4C5C-87E3-CABC53C688C2}" type="pres">
      <dgm:prSet presAssocID="{C88B16EC-945C-4DEF-8E76-19857C3A003E}" presName="space" presStyleCnt="0"/>
      <dgm:spPr/>
    </dgm:pt>
    <dgm:pt modelId="{A8AB6B28-337F-41BE-8110-1811309DD61D}" type="pres">
      <dgm:prSet presAssocID="{98A26F48-82FB-4E56-9112-025FFC3596C6}" presName="composite" presStyleCnt="0"/>
      <dgm:spPr/>
    </dgm:pt>
    <dgm:pt modelId="{DA277A54-28A1-4C00-971B-33DCE1CF03CB}" type="pres">
      <dgm:prSet presAssocID="{98A26F48-82FB-4E56-9112-025FFC3596C6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188A5C-F621-4968-8D09-2F03C62CC2B7}" type="pres">
      <dgm:prSet presAssocID="{98A26F48-82FB-4E56-9112-025FFC3596C6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7544294-B6D8-460E-9D5A-7386D3ED9502}" type="presOf" srcId="{2233A21D-9C92-44B0-8041-791018EE3680}" destId="{1D370200-53C5-4168-AF8C-0C8860E54080}" srcOrd="0" destOrd="0" presId="urn:microsoft.com/office/officeart/2005/8/layout/hList1"/>
    <dgm:cxn modelId="{D04ECEDD-5D6B-43A1-A88B-2EE11990DE0D}" srcId="{D58765D1-1771-4EFF-AA8C-966AA941DDF9}" destId="{16B08939-CD5D-44E6-A1FB-1B93D3AAA75E}" srcOrd="1" destOrd="0" parTransId="{C071E12B-2DD4-4D48-9C6C-73653B4A0006}" sibTransId="{C88B16EC-945C-4DEF-8E76-19857C3A003E}"/>
    <dgm:cxn modelId="{AE519654-152F-48E1-A90C-C948A668614B}" srcId="{2233A21D-9C92-44B0-8041-791018EE3680}" destId="{CC6C4AEF-4DEE-4D7E-B752-2A40429BD10A}" srcOrd="0" destOrd="0" parTransId="{60BF9A14-8681-4E7E-9A70-D65FD0EC9D5B}" sibTransId="{A49875BE-48C8-4941-8FE3-FCEE0FAFF766}"/>
    <dgm:cxn modelId="{C0E7C497-21C9-4BE9-A156-8C80E262C3CA}" type="presOf" srcId="{16B08939-CD5D-44E6-A1FB-1B93D3AAA75E}" destId="{73C7FCAF-D2E2-4F22-A10F-D08F2B8A7632}" srcOrd="0" destOrd="0" presId="urn:microsoft.com/office/officeart/2005/8/layout/hList1"/>
    <dgm:cxn modelId="{084DED98-F268-4F22-B020-6D034B0FB4D8}" type="presOf" srcId="{98A26F48-82FB-4E56-9112-025FFC3596C6}" destId="{DA277A54-28A1-4C00-971B-33DCE1CF03CB}" srcOrd="0" destOrd="0" presId="urn:microsoft.com/office/officeart/2005/8/layout/hList1"/>
    <dgm:cxn modelId="{EA99C222-E5FD-44CB-A699-8158938F3613}" type="presOf" srcId="{22F87866-1C1D-4717-844A-A3427333C0B7}" destId="{178F31CB-2EFD-4AAE-8CBE-7BBE69D40FC9}" srcOrd="0" destOrd="0" presId="urn:microsoft.com/office/officeart/2005/8/layout/hList1"/>
    <dgm:cxn modelId="{B8DEF76E-F17B-498F-B57D-BC99AC2C0F28}" type="presOf" srcId="{CC6C4AEF-4DEE-4D7E-B752-2A40429BD10A}" destId="{7D081939-E7CB-4D5E-8303-4D7024672C99}" srcOrd="0" destOrd="0" presId="urn:microsoft.com/office/officeart/2005/8/layout/hList1"/>
    <dgm:cxn modelId="{1F0CEFEE-A440-44CF-B403-9CF27855C667}" srcId="{D58765D1-1771-4EFF-AA8C-966AA941DDF9}" destId="{98A26F48-82FB-4E56-9112-025FFC3596C6}" srcOrd="2" destOrd="0" parTransId="{6891E8FD-FFFD-46C1-9381-5E9194A108E2}" sibTransId="{A4B40294-7E7F-48E4-8AB2-AD89B07B274F}"/>
    <dgm:cxn modelId="{32D484EF-7489-4686-8A0F-3C2F92A72129}" type="presOf" srcId="{F7FC62F9-E2A8-41AD-95DE-AAED0EC8ADD0}" destId="{56188A5C-F621-4968-8D09-2F03C62CC2B7}" srcOrd="0" destOrd="0" presId="urn:microsoft.com/office/officeart/2005/8/layout/hList1"/>
    <dgm:cxn modelId="{A7CF6510-FDDE-49D9-9AFA-8AF1ADFF56FD}" srcId="{D58765D1-1771-4EFF-AA8C-966AA941DDF9}" destId="{2233A21D-9C92-44B0-8041-791018EE3680}" srcOrd="0" destOrd="0" parTransId="{1CCAD17B-E8CF-49BE-9656-2D6674887DEE}" sibTransId="{AEE80661-947C-4C00-98FF-F06F2C73997D}"/>
    <dgm:cxn modelId="{F3930EB0-1264-42DC-A248-58AC9388ADC5}" type="presOf" srcId="{D58765D1-1771-4EFF-AA8C-966AA941DDF9}" destId="{1F10C508-EC77-4039-9341-39BD0776366B}" srcOrd="0" destOrd="0" presId="urn:microsoft.com/office/officeart/2005/8/layout/hList1"/>
    <dgm:cxn modelId="{923FF1EA-7DBA-4118-A7A9-4633449FBB15}" srcId="{98A26F48-82FB-4E56-9112-025FFC3596C6}" destId="{F7FC62F9-E2A8-41AD-95DE-AAED0EC8ADD0}" srcOrd="0" destOrd="0" parTransId="{DE41D88A-6030-499E-A979-47691CE2AB37}" sibTransId="{48626975-28C9-436B-A9AC-2B77C041C9C7}"/>
    <dgm:cxn modelId="{0EAD43F1-4E23-431C-AFA3-AD22946FB320}" srcId="{16B08939-CD5D-44E6-A1FB-1B93D3AAA75E}" destId="{22F87866-1C1D-4717-844A-A3427333C0B7}" srcOrd="0" destOrd="0" parTransId="{8458D8DD-EB2C-40E7-A294-89E847CB9F42}" sibTransId="{94880528-F1BB-49AC-BE3C-C401FF3420F6}"/>
    <dgm:cxn modelId="{71AF0082-B833-49FB-B66C-FA316E61A88B}" type="presParOf" srcId="{1F10C508-EC77-4039-9341-39BD0776366B}" destId="{3FD491BD-0F37-450C-AC3B-66FE1B321331}" srcOrd="0" destOrd="0" presId="urn:microsoft.com/office/officeart/2005/8/layout/hList1"/>
    <dgm:cxn modelId="{BAD2E2FE-F30D-452D-924B-7E2E64622689}" type="presParOf" srcId="{3FD491BD-0F37-450C-AC3B-66FE1B321331}" destId="{1D370200-53C5-4168-AF8C-0C8860E54080}" srcOrd="0" destOrd="0" presId="urn:microsoft.com/office/officeart/2005/8/layout/hList1"/>
    <dgm:cxn modelId="{5C23AD30-31F1-41A8-9608-D64009C54889}" type="presParOf" srcId="{3FD491BD-0F37-450C-AC3B-66FE1B321331}" destId="{7D081939-E7CB-4D5E-8303-4D7024672C99}" srcOrd="1" destOrd="0" presId="urn:microsoft.com/office/officeart/2005/8/layout/hList1"/>
    <dgm:cxn modelId="{6A0B4D28-A989-41D7-BE8B-02C927C38648}" type="presParOf" srcId="{1F10C508-EC77-4039-9341-39BD0776366B}" destId="{0C93C5DA-20AD-4793-B008-4F465591B33B}" srcOrd="1" destOrd="0" presId="urn:microsoft.com/office/officeart/2005/8/layout/hList1"/>
    <dgm:cxn modelId="{5D1C3815-C2CA-4E78-8E81-C1FEF0DF50A6}" type="presParOf" srcId="{1F10C508-EC77-4039-9341-39BD0776366B}" destId="{128377DF-4193-488C-A762-1B07A933FF94}" srcOrd="2" destOrd="0" presId="urn:microsoft.com/office/officeart/2005/8/layout/hList1"/>
    <dgm:cxn modelId="{67484FA0-002E-4938-8FC2-D2C94E2F274C}" type="presParOf" srcId="{128377DF-4193-488C-A762-1B07A933FF94}" destId="{73C7FCAF-D2E2-4F22-A10F-D08F2B8A7632}" srcOrd="0" destOrd="0" presId="urn:microsoft.com/office/officeart/2005/8/layout/hList1"/>
    <dgm:cxn modelId="{78637D99-9D9C-4CB5-AE0C-3487D30F5204}" type="presParOf" srcId="{128377DF-4193-488C-A762-1B07A933FF94}" destId="{178F31CB-2EFD-4AAE-8CBE-7BBE69D40FC9}" srcOrd="1" destOrd="0" presId="urn:microsoft.com/office/officeart/2005/8/layout/hList1"/>
    <dgm:cxn modelId="{6EFC212C-FCDE-4C06-9F60-DE6FBC55DC8F}" type="presParOf" srcId="{1F10C508-EC77-4039-9341-39BD0776366B}" destId="{B79C4F11-F5D4-4C5C-87E3-CABC53C688C2}" srcOrd="3" destOrd="0" presId="urn:microsoft.com/office/officeart/2005/8/layout/hList1"/>
    <dgm:cxn modelId="{D531E845-C4B6-4000-AB8C-1ED74D28C388}" type="presParOf" srcId="{1F10C508-EC77-4039-9341-39BD0776366B}" destId="{A8AB6B28-337F-41BE-8110-1811309DD61D}" srcOrd="4" destOrd="0" presId="urn:microsoft.com/office/officeart/2005/8/layout/hList1"/>
    <dgm:cxn modelId="{34AC82B3-5B16-457A-B4EB-007417B624ED}" type="presParOf" srcId="{A8AB6B28-337F-41BE-8110-1811309DD61D}" destId="{DA277A54-28A1-4C00-971B-33DCE1CF03CB}" srcOrd="0" destOrd="0" presId="urn:microsoft.com/office/officeart/2005/8/layout/hList1"/>
    <dgm:cxn modelId="{196EBD4C-2968-4ED2-AA41-DF181DEFF20D}" type="presParOf" srcId="{A8AB6B28-337F-41BE-8110-1811309DD61D}" destId="{56188A5C-F621-4968-8D09-2F03C62CC2B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57CB8BB-D759-4275-A81F-97FF1035BD42}" type="doc">
      <dgm:prSet loTypeId="urn:microsoft.com/office/officeart/2005/8/layout/hierarchy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FE6A38DF-7FF3-4822-AEDD-3A65E54DE6FD}">
      <dgm:prSet phldrT="[Text]" custT="1"/>
      <dgm:spPr/>
      <dgm:t>
        <a:bodyPr/>
        <a:lstStyle/>
        <a:p>
          <a:pPr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800" b="1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شدة التكامل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800" b="1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Intensity of integration</a:t>
          </a:r>
        </a:p>
      </dgm:t>
    </dgm:pt>
    <dgm:pt modelId="{A448D28B-1938-44C8-8CED-C5E494FC805A}" type="parTrans" cxnId="{E8833AC3-AAF7-4598-A324-98DA6DC5F2DC}">
      <dgm:prSet/>
      <dgm:spPr/>
      <dgm:t>
        <a:bodyPr/>
        <a:lstStyle/>
        <a:p>
          <a:endParaRPr lang="en-US" sz="2800" b="1"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EA336DC7-0246-45BD-A01C-EF2F0E6E0528}" type="sibTrans" cxnId="{E8833AC3-AAF7-4598-A324-98DA6DC5F2DC}">
      <dgm:prSet/>
      <dgm:spPr/>
      <dgm:t>
        <a:bodyPr/>
        <a:lstStyle/>
        <a:p>
          <a:endParaRPr lang="en-US" sz="2800" b="1"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52A2614D-AC0B-4544-8CA4-739C5B5ED750}" type="pres">
      <dgm:prSet presAssocID="{C57CB8BB-D759-4275-A81F-97FF1035BD4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F276F3-8254-45FA-9F98-0A1E7C028A41}" type="pres">
      <dgm:prSet presAssocID="{FE6A38DF-7FF3-4822-AEDD-3A65E54DE6FD}" presName="hierRoot1" presStyleCnt="0"/>
      <dgm:spPr/>
    </dgm:pt>
    <dgm:pt modelId="{7F816E8F-8582-4E5D-BD46-D0DC6133DF2F}" type="pres">
      <dgm:prSet presAssocID="{FE6A38DF-7FF3-4822-AEDD-3A65E54DE6FD}" presName="composite" presStyleCnt="0"/>
      <dgm:spPr/>
    </dgm:pt>
    <dgm:pt modelId="{14CF61AA-0B62-4747-B5BE-0747BA475927}" type="pres">
      <dgm:prSet presAssocID="{FE6A38DF-7FF3-4822-AEDD-3A65E54DE6FD}" presName="background" presStyleLbl="node0" presStyleIdx="0" presStyleCnt="1"/>
      <dgm:spPr/>
    </dgm:pt>
    <dgm:pt modelId="{84CBF554-7A77-438A-86FF-C34BD55BBB7C}" type="pres">
      <dgm:prSet presAssocID="{FE6A38DF-7FF3-4822-AEDD-3A65E54DE6FD}" presName="text" presStyleLbl="fgAcc0" presStyleIdx="0" presStyleCnt="1" custScaleX="179346" custScaleY="543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1858FB8-AF71-4C17-8F9F-1C60B20496F4}" type="pres">
      <dgm:prSet presAssocID="{FE6A38DF-7FF3-4822-AEDD-3A65E54DE6FD}" presName="hierChild2" presStyleCnt="0"/>
      <dgm:spPr/>
    </dgm:pt>
  </dgm:ptLst>
  <dgm:cxnLst>
    <dgm:cxn modelId="{EEC3DBCE-4F41-4135-BA1B-5DC07B9FB89D}" type="presOf" srcId="{FE6A38DF-7FF3-4822-AEDD-3A65E54DE6FD}" destId="{84CBF554-7A77-438A-86FF-C34BD55BBB7C}" srcOrd="0" destOrd="0" presId="urn:microsoft.com/office/officeart/2005/8/layout/hierarchy1"/>
    <dgm:cxn modelId="{E8833AC3-AAF7-4598-A324-98DA6DC5F2DC}" srcId="{C57CB8BB-D759-4275-A81F-97FF1035BD42}" destId="{FE6A38DF-7FF3-4822-AEDD-3A65E54DE6FD}" srcOrd="0" destOrd="0" parTransId="{A448D28B-1938-44C8-8CED-C5E494FC805A}" sibTransId="{EA336DC7-0246-45BD-A01C-EF2F0E6E0528}"/>
    <dgm:cxn modelId="{516167EC-96BF-42CF-B679-6A4928C4A76D}" type="presOf" srcId="{C57CB8BB-D759-4275-A81F-97FF1035BD42}" destId="{52A2614D-AC0B-4544-8CA4-739C5B5ED750}" srcOrd="0" destOrd="0" presId="urn:microsoft.com/office/officeart/2005/8/layout/hierarchy1"/>
    <dgm:cxn modelId="{66BA484C-2EE2-4BFD-920E-75EE8A1BBB33}" type="presParOf" srcId="{52A2614D-AC0B-4544-8CA4-739C5B5ED750}" destId="{B9F276F3-8254-45FA-9F98-0A1E7C028A41}" srcOrd="0" destOrd="0" presId="urn:microsoft.com/office/officeart/2005/8/layout/hierarchy1"/>
    <dgm:cxn modelId="{82437D1E-428F-49C5-AE3A-4B5ACAD74AFC}" type="presParOf" srcId="{B9F276F3-8254-45FA-9F98-0A1E7C028A41}" destId="{7F816E8F-8582-4E5D-BD46-D0DC6133DF2F}" srcOrd="0" destOrd="0" presId="urn:microsoft.com/office/officeart/2005/8/layout/hierarchy1"/>
    <dgm:cxn modelId="{D995C476-889C-4AF8-911D-81A9A413CC63}" type="presParOf" srcId="{7F816E8F-8582-4E5D-BD46-D0DC6133DF2F}" destId="{14CF61AA-0B62-4747-B5BE-0747BA475927}" srcOrd="0" destOrd="0" presId="urn:microsoft.com/office/officeart/2005/8/layout/hierarchy1"/>
    <dgm:cxn modelId="{ECF11033-62B2-46F8-8B53-1EC2892107F6}" type="presParOf" srcId="{7F816E8F-8582-4E5D-BD46-D0DC6133DF2F}" destId="{84CBF554-7A77-438A-86FF-C34BD55BBB7C}" srcOrd="1" destOrd="0" presId="urn:microsoft.com/office/officeart/2005/8/layout/hierarchy1"/>
    <dgm:cxn modelId="{76305C57-B5C9-4B4D-8CFD-A4F285A241F3}" type="presParOf" srcId="{B9F276F3-8254-45FA-9F98-0A1E7C028A41}" destId="{41858FB8-AF71-4C17-8F9F-1C60B20496F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57CB8BB-D759-4275-A81F-97FF1035BD42}" type="doc">
      <dgm:prSet loTypeId="urn:microsoft.com/office/officeart/2005/8/layout/hierarchy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132A2EB4-DC47-4670-B740-3C7FA7388449}">
      <dgm:prSet phldrT="[Text]" custT="1"/>
      <dgm:spPr/>
      <dgm:t>
        <a:bodyPr/>
        <a:lstStyle/>
        <a:p>
          <a:r>
            <a:rPr lang="ar-EG" sz="2800" b="1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عمق التكامل</a:t>
          </a:r>
        </a:p>
        <a:p>
          <a:r>
            <a:rPr lang="en-US" sz="2800" b="1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Depth of integration</a:t>
          </a:r>
          <a:endParaRPr lang="en-US" sz="2800" b="1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F3FDD2F8-C36E-46F0-AEDE-06C5C3B86F88}" type="parTrans" cxnId="{8C299534-217D-4C71-8F8A-1D6F860AB9AB}">
      <dgm:prSet/>
      <dgm:spPr/>
      <dgm:t>
        <a:bodyPr/>
        <a:lstStyle/>
        <a:p>
          <a:endParaRPr lang="en-US" sz="2800" b="1"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DE710FE5-E99D-4D75-B94C-549C0CC9661D}" type="sibTrans" cxnId="{8C299534-217D-4C71-8F8A-1D6F860AB9AB}">
      <dgm:prSet/>
      <dgm:spPr/>
      <dgm:t>
        <a:bodyPr/>
        <a:lstStyle/>
        <a:p>
          <a:endParaRPr lang="en-US" sz="2800" b="1"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52A2614D-AC0B-4544-8CA4-739C5B5ED750}" type="pres">
      <dgm:prSet presAssocID="{C57CB8BB-D759-4275-A81F-97FF1035BD4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316411E-10F1-4CEF-A966-CC0CE6B87520}" type="pres">
      <dgm:prSet presAssocID="{132A2EB4-DC47-4670-B740-3C7FA7388449}" presName="hierRoot1" presStyleCnt="0"/>
      <dgm:spPr/>
    </dgm:pt>
    <dgm:pt modelId="{E06BFD26-1158-4C57-88A6-9FE1DD56081B}" type="pres">
      <dgm:prSet presAssocID="{132A2EB4-DC47-4670-B740-3C7FA7388449}" presName="composite" presStyleCnt="0"/>
      <dgm:spPr/>
    </dgm:pt>
    <dgm:pt modelId="{3A4F27D2-E7C0-4DBE-835F-B8D19DC6C214}" type="pres">
      <dgm:prSet presAssocID="{132A2EB4-DC47-4670-B740-3C7FA7388449}" presName="background" presStyleLbl="node0" presStyleIdx="0" presStyleCnt="1"/>
      <dgm:spPr/>
    </dgm:pt>
    <dgm:pt modelId="{F22E3C4B-21A4-42B1-923C-A0F87451DA36}" type="pres">
      <dgm:prSet presAssocID="{132A2EB4-DC47-4670-B740-3C7FA7388449}" presName="text" presStyleLbl="fgAcc0" presStyleIdx="0" presStyleCnt="1" custScaleX="36688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96A6B38-A016-4E3C-918A-5819D64BC1C3}" type="pres">
      <dgm:prSet presAssocID="{132A2EB4-DC47-4670-B740-3C7FA7388449}" presName="hierChild2" presStyleCnt="0"/>
      <dgm:spPr/>
    </dgm:pt>
  </dgm:ptLst>
  <dgm:cxnLst>
    <dgm:cxn modelId="{8190A2F6-B5AD-4986-A0BD-2D9A6F9DBAF7}" type="presOf" srcId="{132A2EB4-DC47-4670-B740-3C7FA7388449}" destId="{F22E3C4B-21A4-42B1-923C-A0F87451DA36}" srcOrd="0" destOrd="0" presId="urn:microsoft.com/office/officeart/2005/8/layout/hierarchy1"/>
    <dgm:cxn modelId="{8C299534-217D-4C71-8F8A-1D6F860AB9AB}" srcId="{C57CB8BB-D759-4275-A81F-97FF1035BD42}" destId="{132A2EB4-DC47-4670-B740-3C7FA7388449}" srcOrd="0" destOrd="0" parTransId="{F3FDD2F8-C36E-46F0-AEDE-06C5C3B86F88}" sibTransId="{DE710FE5-E99D-4D75-B94C-549C0CC9661D}"/>
    <dgm:cxn modelId="{516167EC-96BF-42CF-B679-6A4928C4A76D}" type="presOf" srcId="{C57CB8BB-D759-4275-A81F-97FF1035BD42}" destId="{52A2614D-AC0B-4544-8CA4-739C5B5ED750}" srcOrd="0" destOrd="0" presId="urn:microsoft.com/office/officeart/2005/8/layout/hierarchy1"/>
    <dgm:cxn modelId="{D29AFDE6-C77E-4FBE-9715-39612B910D52}" type="presParOf" srcId="{52A2614D-AC0B-4544-8CA4-739C5B5ED750}" destId="{9316411E-10F1-4CEF-A966-CC0CE6B87520}" srcOrd="0" destOrd="0" presId="urn:microsoft.com/office/officeart/2005/8/layout/hierarchy1"/>
    <dgm:cxn modelId="{378902E2-CBDB-4FC8-8EE9-C57D1FD66AEE}" type="presParOf" srcId="{9316411E-10F1-4CEF-A966-CC0CE6B87520}" destId="{E06BFD26-1158-4C57-88A6-9FE1DD56081B}" srcOrd="0" destOrd="0" presId="urn:microsoft.com/office/officeart/2005/8/layout/hierarchy1"/>
    <dgm:cxn modelId="{58C54453-559A-4A23-ADB3-0875CBC3519C}" type="presParOf" srcId="{E06BFD26-1158-4C57-88A6-9FE1DD56081B}" destId="{3A4F27D2-E7C0-4DBE-835F-B8D19DC6C214}" srcOrd="0" destOrd="0" presId="urn:microsoft.com/office/officeart/2005/8/layout/hierarchy1"/>
    <dgm:cxn modelId="{2D00CDF7-3D05-489A-8B3C-DD9229B3FAB4}" type="presParOf" srcId="{E06BFD26-1158-4C57-88A6-9FE1DD56081B}" destId="{F22E3C4B-21A4-42B1-923C-A0F87451DA36}" srcOrd="1" destOrd="0" presId="urn:microsoft.com/office/officeart/2005/8/layout/hierarchy1"/>
    <dgm:cxn modelId="{9B871F60-3141-43C9-96DA-4307BBB2D037}" type="presParOf" srcId="{9316411E-10F1-4CEF-A966-CC0CE6B87520}" destId="{096A6B38-A016-4E3C-918A-5819D64BC1C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F0F66E-6DDC-4500-9CE8-4047DECE14A9}">
      <dsp:nvSpPr>
        <dsp:cNvPr id="0" name=""/>
        <dsp:cNvSpPr/>
      </dsp:nvSpPr>
      <dsp:spPr>
        <a:xfrm>
          <a:off x="4651349" y="3053300"/>
          <a:ext cx="3257448" cy="7854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5280"/>
              </a:lnTo>
              <a:lnTo>
                <a:pt x="3257448" y="535280"/>
              </a:lnTo>
              <a:lnTo>
                <a:pt x="3257448" y="785477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CFD572-3503-4B69-86BF-9E5FE31B6D94}">
      <dsp:nvSpPr>
        <dsp:cNvPr id="0" name=""/>
        <dsp:cNvSpPr/>
      </dsp:nvSpPr>
      <dsp:spPr>
        <a:xfrm>
          <a:off x="4605629" y="3053300"/>
          <a:ext cx="91440" cy="78547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85477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EF62D7-4B65-4642-8B38-FA2FE1D1DAAF}">
      <dsp:nvSpPr>
        <dsp:cNvPr id="0" name=""/>
        <dsp:cNvSpPr/>
      </dsp:nvSpPr>
      <dsp:spPr>
        <a:xfrm>
          <a:off x="1350391" y="3053300"/>
          <a:ext cx="3300958" cy="785477"/>
        </a:xfrm>
        <a:custGeom>
          <a:avLst/>
          <a:gdLst/>
          <a:ahLst/>
          <a:cxnLst/>
          <a:rect l="0" t="0" r="0" b="0"/>
          <a:pathLst>
            <a:path>
              <a:moveTo>
                <a:pt x="3300958" y="0"/>
              </a:moveTo>
              <a:lnTo>
                <a:pt x="3300958" y="535280"/>
              </a:lnTo>
              <a:lnTo>
                <a:pt x="0" y="535280"/>
              </a:lnTo>
              <a:lnTo>
                <a:pt x="0" y="785477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63C202-C22D-41FE-951F-EC946B35DFE9}">
      <dsp:nvSpPr>
        <dsp:cNvPr id="0" name=""/>
        <dsp:cNvSpPr/>
      </dsp:nvSpPr>
      <dsp:spPr>
        <a:xfrm>
          <a:off x="1257139" y="326573"/>
          <a:ext cx="6788420" cy="272672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754C85-AAF4-404C-BE82-6043CC8D6C8B}">
      <dsp:nvSpPr>
        <dsp:cNvPr id="0" name=""/>
        <dsp:cNvSpPr/>
      </dsp:nvSpPr>
      <dsp:spPr>
        <a:xfrm>
          <a:off x="1557226" y="611656"/>
          <a:ext cx="6788420" cy="27267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600" b="1" kern="120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أبعاد التكامل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Dimensions of Integration</a:t>
          </a:r>
          <a:endParaRPr lang="en-US" sz="3600" b="1" kern="1200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sp:txBody>
      <dsp:txXfrm>
        <a:off x="1637089" y="691519"/>
        <a:ext cx="6628694" cy="2567000"/>
      </dsp:txXfrm>
    </dsp:sp>
    <dsp:sp modelId="{9092FBCA-25D1-44DE-BD4E-DDE8E6949AEC}">
      <dsp:nvSpPr>
        <dsp:cNvPr id="0" name=""/>
        <dsp:cNvSpPr/>
      </dsp:nvSpPr>
      <dsp:spPr>
        <a:xfrm>
          <a:off x="0" y="3838778"/>
          <a:ext cx="2700783" cy="240756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647CE7-30C7-4F4A-A5AF-8F860412CAA0}">
      <dsp:nvSpPr>
        <dsp:cNvPr id="0" name=""/>
        <dsp:cNvSpPr/>
      </dsp:nvSpPr>
      <dsp:spPr>
        <a:xfrm>
          <a:off x="300087" y="4123860"/>
          <a:ext cx="2700783" cy="24075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800" b="1" kern="120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عمق التكامل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Depth</a:t>
          </a:r>
          <a:endParaRPr lang="en-US" sz="2800" b="1" kern="1200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sp:txBody>
      <dsp:txXfrm>
        <a:off x="370602" y="4194375"/>
        <a:ext cx="2559753" cy="2266535"/>
      </dsp:txXfrm>
    </dsp:sp>
    <dsp:sp modelId="{F030A246-8B82-473B-BAF1-E483D3E3930F}">
      <dsp:nvSpPr>
        <dsp:cNvPr id="0" name=""/>
        <dsp:cNvSpPr/>
      </dsp:nvSpPr>
      <dsp:spPr>
        <a:xfrm>
          <a:off x="3300958" y="3838778"/>
          <a:ext cx="2700783" cy="232049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1473B7-73CA-4D59-9BEC-632177D49A56}">
      <dsp:nvSpPr>
        <dsp:cNvPr id="0" name=""/>
        <dsp:cNvSpPr/>
      </dsp:nvSpPr>
      <dsp:spPr>
        <a:xfrm>
          <a:off x="3601045" y="4123860"/>
          <a:ext cx="2700783" cy="23204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800" b="1" kern="120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شدة التكامل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800" b="1" kern="120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Intensity</a:t>
          </a:r>
        </a:p>
      </dsp:txBody>
      <dsp:txXfrm>
        <a:off x="3669010" y="4191825"/>
        <a:ext cx="2564853" cy="2184564"/>
      </dsp:txXfrm>
    </dsp:sp>
    <dsp:sp modelId="{5710ABC0-0EE8-4F3B-8CDA-78109581CCD5}">
      <dsp:nvSpPr>
        <dsp:cNvPr id="0" name=""/>
        <dsp:cNvSpPr/>
      </dsp:nvSpPr>
      <dsp:spPr>
        <a:xfrm>
          <a:off x="6558406" y="3838778"/>
          <a:ext cx="2700783" cy="223340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309171-6434-4E69-8C26-B48596A08888}">
      <dsp:nvSpPr>
        <dsp:cNvPr id="0" name=""/>
        <dsp:cNvSpPr/>
      </dsp:nvSpPr>
      <dsp:spPr>
        <a:xfrm>
          <a:off x="6858493" y="4123860"/>
          <a:ext cx="2700783" cy="22334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800" b="1" kern="120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مجال التكامل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Scope</a:t>
          </a:r>
          <a:endParaRPr lang="ar-EG" sz="2800" b="1" kern="1200" dirty="0" smtClean="0">
            <a:latin typeface="Simplified Arabic" panose="02020603050405020304" pitchFamily="18" charset="-78"/>
            <a:cs typeface="Simplified Arabic" panose="02020603050405020304" pitchFamily="18" charset="-78"/>
          </a:endParaRPr>
        </a:p>
      </dsp:txBody>
      <dsp:txXfrm>
        <a:off x="6923907" y="4189274"/>
        <a:ext cx="2569955" cy="21025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B1C4EF-51FD-4A8F-B8CF-30CBFF8650EB}">
      <dsp:nvSpPr>
        <dsp:cNvPr id="0" name=""/>
        <dsp:cNvSpPr/>
      </dsp:nvSpPr>
      <dsp:spPr>
        <a:xfrm>
          <a:off x="2057672" y="-101222"/>
          <a:ext cx="5141403" cy="112191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10E8D7-1C3F-402C-8784-D37AB665E27E}">
      <dsp:nvSpPr>
        <dsp:cNvPr id="0" name=""/>
        <dsp:cNvSpPr/>
      </dsp:nvSpPr>
      <dsp:spPr>
        <a:xfrm>
          <a:off x="2403710" y="227514"/>
          <a:ext cx="5141403" cy="11219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100000"/>
            </a:lnSpc>
            <a:spcBef>
              <a:spcPct val="0"/>
            </a:spcBef>
            <a:spcAft>
              <a:spcPts val="1200"/>
            </a:spcAft>
          </a:pPr>
          <a:r>
            <a:rPr lang="ar-EG" sz="3200" b="1" kern="120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مجال التكامل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ts val="1200"/>
            </a:spcAft>
          </a:pPr>
          <a:r>
            <a:rPr lang="en-US" sz="3200" b="1" kern="120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Scope of integration</a:t>
          </a:r>
        </a:p>
      </dsp:txBody>
      <dsp:txXfrm>
        <a:off x="2436570" y="260374"/>
        <a:ext cx="5075683" cy="10561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370200-53C5-4168-AF8C-0C8860E54080}">
      <dsp:nvSpPr>
        <dsp:cNvPr id="0" name=""/>
        <dsp:cNvSpPr/>
      </dsp:nvSpPr>
      <dsp:spPr>
        <a:xfrm>
          <a:off x="3547" y="42867"/>
          <a:ext cx="3458393" cy="8352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900" b="1" kern="1200" dirty="0" smtClean="0"/>
            <a:t>الادماج</a:t>
          </a:r>
          <a:endParaRPr lang="en-US" sz="2900" b="1" kern="1200" dirty="0"/>
        </a:p>
      </dsp:txBody>
      <dsp:txXfrm>
        <a:off x="3547" y="42867"/>
        <a:ext cx="3458393" cy="835200"/>
      </dsp:txXfrm>
    </dsp:sp>
    <dsp:sp modelId="{7D081939-E7CB-4D5E-8303-4D7024672C99}">
      <dsp:nvSpPr>
        <dsp:cNvPr id="0" name=""/>
        <dsp:cNvSpPr/>
      </dsp:nvSpPr>
      <dsp:spPr>
        <a:xfrm>
          <a:off x="3547" y="878067"/>
          <a:ext cx="3458393" cy="370186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r" defTabSz="1289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EG" sz="2900" b="1" kern="120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تناول محتوى المنهج لعناصر تداخلت بحيث يتعذر إدراك الفواصل بين فروعها.</a:t>
          </a:r>
          <a:endParaRPr lang="en-US" sz="2900" b="1" kern="1200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sp:txBody>
      <dsp:txXfrm>
        <a:off x="3547" y="878067"/>
        <a:ext cx="3458393" cy="3701865"/>
      </dsp:txXfrm>
    </dsp:sp>
    <dsp:sp modelId="{73C7FCAF-D2E2-4F22-A10F-D08F2B8A7632}">
      <dsp:nvSpPr>
        <dsp:cNvPr id="0" name=""/>
        <dsp:cNvSpPr/>
      </dsp:nvSpPr>
      <dsp:spPr>
        <a:xfrm>
          <a:off x="3946115" y="42867"/>
          <a:ext cx="3458393" cy="8352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900" b="1" kern="1200" dirty="0" smtClean="0"/>
            <a:t>الترابط</a:t>
          </a:r>
          <a:endParaRPr lang="en-US" sz="2900" b="1" kern="1200" dirty="0"/>
        </a:p>
      </dsp:txBody>
      <dsp:txXfrm>
        <a:off x="3946115" y="42867"/>
        <a:ext cx="3458393" cy="835200"/>
      </dsp:txXfrm>
    </dsp:sp>
    <dsp:sp modelId="{178F31CB-2EFD-4AAE-8CBE-7BBE69D40FC9}">
      <dsp:nvSpPr>
        <dsp:cNvPr id="0" name=""/>
        <dsp:cNvSpPr/>
      </dsp:nvSpPr>
      <dsp:spPr>
        <a:xfrm>
          <a:off x="3917065" y="878067"/>
          <a:ext cx="3458393" cy="3701865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r" defTabSz="1289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EG" sz="2900" b="1" kern="120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هو انتظام بعض فصول أو وحدات من مواد أو فروع مختلفة حول موضوع معين أو خط فكرى واحد.</a:t>
          </a:r>
          <a:endParaRPr lang="en-US" sz="2900" b="1" kern="1200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sp:txBody>
      <dsp:txXfrm>
        <a:off x="3917065" y="878067"/>
        <a:ext cx="3458393" cy="3701865"/>
      </dsp:txXfrm>
    </dsp:sp>
    <dsp:sp modelId="{DA277A54-28A1-4C00-971B-33DCE1CF03CB}">
      <dsp:nvSpPr>
        <dsp:cNvPr id="0" name=""/>
        <dsp:cNvSpPr/>
      </dsp:nvSpPr>
      <dsp:spPr>
        <a:xfrm>
          <a:off x="7888684" y="42867"/>
          <a:ext cx="3458393" cy="8352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900" b="1" kern="1200" dirty="0" smtClean="0"/>
            <a:t>التناسق</a:t>
          </a:r>
          <a:endParaRPr lang="en-US" sz="2900" b="1" kern="1200" dirty="0"/>
        </a:p>
      </dsp:txBody>
      <dsp:txXfrm>
        <a:off x="7888684" y="42867"/>
        <a:ext cx="3458393" cy="835200"/>
      </dsp:txXfrm>
    </dsp:sp>
    <dsp:sp modelId="{56188A5C-F621-4968-8D09-2F03C62CC2B7}">
      <dsp:nvSpPr>
        <dsp:cNvPr id="0" name=""/>
        <dsp:cNvSpPr/>
      </dsp:nvSpPr>
      <dsp:spPr>
        <a:xfrm>
          <a:off x="7888684" y="878067"/>
          <a:ext cx="3458393" cy="3701865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r" defTabSz="1289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EG" sz="2900" b="1" kern="120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يعنى أن منهجين يدرسان متعاقبين، ويتأثران إلى درجة معينة بتكامل ما، كأن تكون هناك هيئة تخطيط واحدة وهدف واحد.</a:t>
          </a:r>
          <a:endParaRPr lang="en-US" sz="2900" b="1" kern="1200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sp:txBody>
      <dsp:txXfrm>
        <a:off x="7888684" y="878067"/>
        <a:ext cx="3458393" cy="370186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CF61AA-0B62-4747-B5BE-0747BA475927}">
      <dsp:nvSpPr>
        <dsp:cNvPr id="0" name=""/>
        <dsp:cNvSpPr/>
      </dsp:nvSpPr>
      <dsp:spPr>
        <a:xfrm>
          <a:off x="2072749" y="525"/>
          <a:ext cx="5138913" cy="98826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CBF554-7A77-438A-86FF-C34BD55BBB7C}">
      <dsp:nvSpPr>
        <dsp:cNvPr id="0" name=""/>
        <dsp:cNvSpPr/>
      </dsp:nvSpPr>
      <dsp:spPr>
        <a:xfrm>
          <a:off x="2391123" y="302980"/>
          <a:ext cx="5138913" cy="9882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800" b="1" kern="120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شدة التكامل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800" b="1" kern="120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Intensity of integration</a:t>
          </a:r>
        </a:p>
      </dsp:txBody>
      <dsp:txXfrm>
        <a:off x="2420068" y="331925"/>
        <a:ext cx="5081023" cy="93037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4F27D2-E7C0-4DBE-835F-B8D19DC6C214}">
      <dsp:nvSpPr>
        <dsp:cNvPr id="0" name=""/>
        <dsp:cNvSpPr/>
      </dsp:nvSpPr>
      <dsp:spPr>
        <a:xfrm>
          <a:off x="1248223" y="563"/>
          <a:ext cx="6897452" cy="119379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2E3C4B-21A4-42B1-923C-A0F87451DA36}">
      <dsp:nvSpPr>
        <dsp:cNvPr id="0" name=""/>
        <dsp:cNvSpPr/>
      </dsp:nvSpPr>
      <dsp:spPr>
        <a:xfrm>
          <a:off x="1457111" y="199008"/>
          <a:ext cx="6897452" cy="11937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800" b="1" kern="120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عمق التكامل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Depth of integration</a:t>
          </a:r>
          <a:endParaRPr lang="en-US" sz="2800" b="1" kern="1200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sp:txBody>
      <dsp:txXfrm>
        <a:off x="1492076" y="233973"/>
        <a:ext cx="6827522" cy="11238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73AC-84DB-4576-B0E4-D1D4149689FC}" type="datetimeFigureOut">
              <a:rPr lang="ar-EG" smtClean="0"/>
              <a:t>22/07/1441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4B32D-46DA-4772-AA07-832BC414788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91356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73AC-84DB-4576-B0E4-D1D4149689FC}" type="datetimeFigureOut">
              <a:rPr lang="ar-EG" smtClean="0"/>
              <a:t>22/07/1441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4B32D-46DA-4772-AA07-832BC414788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01578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73AC-84DB-4576-B0E4-D1D4149689FC}" type="datetimeFigureOut">
              <a:rPr lang="ar-EG" smtClean="0"/>
              <a:t>22/07/1441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4B32D-46DA-4772-AA07-832BC414788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58630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73AC-84DB-4576-B0E4-D1D4149689FC}" type="datetimeFigureOut">
              <a:rPr lang="ar-EG" smtClean="0"/>
              <a:t>22/07/1441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4B32D-46DA-4772-AA07-832BC414788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94199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73AC-84DB-4576-B0E4-D1D4149689FC}" type="datetimeFigureOut">
              <a:rPr lang="ar-EG" smtClean="0"/>
              <a:t>22/07/1441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4B32D-46DA-4772-AA07-832BC414788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764488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73AC-84DB-4576-B0E4-D1D4149689FC}" type="datetimeFigureOut">
              <a:rPr lang="ar-EG" smtClean="0"/>
              <a:t>22/07/1441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4B32D-46DA-4772-AA07-832BC414788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5083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73AC-84DB-4576-B0E4-D1D4149689FC}" type="datetimeFigureOut">
              <a:rPr lang="ar-EG" smtClean="0"/>
              <a:t>22/07/1441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4B32D-46DA-4772-AA07-832BC414788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51122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73AC-84DB-4576-B0E4-D1D4149689FC}" type="datetimeFigureOut">
              <a:rPr lang="ar-EG" smtClean="0"/>
              <a:t>22/07/1441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4B32D-46DA-4772-AA07-832BC414788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80038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73AC-84DB-4576-B0E4-D1D4149689FC}" type="datetimeFigureOut">
              <a:rPr lang="ar-EG" smtClean="0"/>
              <a:t>22/07/1441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4B32D-46DA-4772-AA07-832BC414788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279784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73AC-84DB-4576-B0E4-D1D4149689FC}" type="datetimeFigureOut">
              <a:rPr lang="ar-EG" smtClean="0"/>
              <a:t>22/07/1441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4B32D-46DA-4772-AA07-832BC414788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18855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73AC-84DB-4576-B0E4-D1D4149689FC}" type="datetimeFigureOut">
              <a:rPr lang="ar-EG" smtClean="0"/>
              <a:t>22/07/1441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4B32D-46DA-4772-AA07-832BC414788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48828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973AC-84DB-4576-B0E4-D1D4149689FC}" type="datetimeFigureOut">
              <a:rPr lang="ar-EG" smtClean="0"/>
              <a:t>22/07/1441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4B32D-46DA-4772-AA07-832BC414788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4123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1171" y="295566"/>
            <a:ext cx="8825658" cy="2677648"/>
          </a:xfrm>
        </p:spPr>
        <p:txBody>
          <a:bodyPr>
            <a:prstTxWarp prst="textChevron">
              <a:avLst/>
            </a:prstTxWarp>
            <a:scene3d>
              <a:camera prst="orthographicFront"/>
              <a:lightRig rig="threePt" dir="t"/>
            </a:scene3d>
            <a:sp3d extrusionH="57150">
              <a:bevelT w="69850" h="38100" prst="cross"/>
            </a:sp3d>
          </a:bodyPr>
          <a:lstStyle/>
          <a:p>
            <a:pPr algn="ctr"/>
            <a:r>
              <a:rPr lang="ar-EG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  <a:reflection blurRad="6350" stA="55000" endA="300" endPos="45500" dir="5400000" sy="-100000" algn="bl" rotWithShape="0"/>
                </a:effectLst>
              </a:rPr>
              <a:t>العلوم المتكاملة</a:t>
            </a:r>
            <a:br>
              <a:rPr lang="ar-EG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en-US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  <a:reflection blurRad="6350" stA="55000" endA="300" endPos="45500" dir="5400000" sy="-100000" algn="bl" rotWithShape="0"/>
                </a:effectLst>
              </a:rPr>
              <a:t>Integrated sciences</a:t>
            </a:r>
            <a:endParaRPr lang="ar-EG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4897" y="3597442"/>
            <a:ext cx="8825658" cy="2041358"/>
          </a:xfrm>
        </p:spPr>
        <p:txBody>
          <a:bodyPr>
            <a:noAutofit/>
          </a:bodyPr>
          <a:lstStyle/>
          <a:p>
            <a:pPr algn="ctr"/>
            <a:r>
              <a:rPr lang="ar-EG" sz="3200" b="1" dirty="0" smtClean="0">
                <a:solidFill>
                  <a:srgbClr val="002060"/>
                </a:solidFill>
              </a:rPr>
              <a:t>إعداد</a:t>
            </a:r>
          </a:p>
          <a:p>
            <a:pPr algn="ctr"/>
            <a:r>
              <a:rPr lang="ar-EG" sz="3200" b="1" dirty="0" smtClean="0">
                <a:solidFill>
                  <a:srgbClr val="002060"/>
                </a:solidFill>
              </a:rPr>
              <a:t>د/ وفاء ماهر الزنطاحى</a:t>
            </a:r>
          </a:p>
          <a:p>
            <a:pPr algn="ctr"/>
            <a:r>
              <a:rPr lang="ar-EG" sz="3200" b="1" dirty="0" smtClean="0">
                <a:solidFill>
                  <a:srgbClr val="002060"/>
                </a:solidFill>
              </a:rPr>
              <a:t>مدرس المناهج وطرق تدريس العلوم</a:t>
            </a:r>
          </a:p>
          <a:p>
            <a:pPr algn="ctr"/>
            <a:r>
              <a:rPr lang="ar-EG" sz="3200" b="1" dirty="0" smtClean="0">
                <a:solidFill>
                  <a:srgbClr val="002060"/>
                </a:solidFill>
              </a:rPr>
              <a:t>كلية التربية / جامعة طنطا</a:t>
            </a:r>
            <a:endParaRPr lang="ar-EG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73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108755" y="0"/>
          <a:ext cx="9602787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952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771" y="1669004"/>
            <a:ext cx="11916229" cy="1280748"/>
          </a:xfrm>
        </p:spPr>
        <p:txBody>
          <a:bodyPr>
            <a:normAutofit fontScale="90000"/>
          </a:bodyPr>
          <a:lstStyle/>
          <a:p>
            <a:pPr algn="r"/>
            <a:r>
              <a:rPr lang="ar-EG" b="1" dirty="0" smtClean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  </a:t>
            </a:r>
            <a:r>
              <a:rPr lang="ar-EG" b="1" dirty="0" smtClean="0">
                <a:solidFill>
                  <a:srgbClr val="0070C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(يقصد به المواد الدراسية التى يتكون منها المنهج المتكامل)</a:t>
            </a:r>
            <a:br>
              <a:rPr lang="ar-EG" b="1" dirty="0" smtClean="0">
                <a:solidFill>
                  <a:srgbClr val="0070C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</a:br>
            <a:r>
              <a:rPr lang="ar-EG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EG" b="1" dirty="0" smtClean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EG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وهناك مجالات مختلفة للتكامل مثل:</a:t>
            </a:r>
            <a:endParaRPr lang="ar-EG" b="1" dirty="0">
              <a:solidFill>
                <a:schemeClr val="tx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771" y="2949753"/>
            <a:ext cx="11916229" cy="4104190"/>
          </a:xfrm>
        </p:spPr>
        <p:txBody>
          <a:bodyPr>
            <a:normAutofit/>
          </a:bodyPr>
          <a:lstStyle/>
          <a:p>
            <a:pPr marL="449263" indent="-449263" defTabSz="449263">
              <a:buFont typeface="Courier New" panose="02070309020205020404" pitchFamily="49" charset="0"/>
              <a:buChar char="o"/>
            </a:pPr>
            <a:r>
              <a:rPr lang="ar-EG" sz="2800" b="1" dirty="0" smtClean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تكامل على مستوى المادة الدراسية الواحدة: </a:t>
            </a:r>
            <a:r>
              <a:rPr lang="ar-EG" sz="28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(الحساب الجبر والهندسة التحليلية فى الرياضيات)</a:t>
            </a:r>
          </a:p>
          <a:p>
            <a:pPr marL="449263" indent="-449263" defTabSz="449263">
              <a:buFont typeface="Courier New" panose="02070309020205020404" pitchFamily="49" charset="0"/>
              <a:buChar char="o"/>
            </a:pPr>
            <a:r>
              <a:rPr lang="ar-EG" sz="28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تكامل على مستوى مادتين دراسيتين ينتميان إلى مجال دراسى واحد: </a:t>
            </a:r>
            <a:r>
              <a:rPr lang="ar-EG" sz="28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كالتكامل بين بعض فروع المجال الدراسى، كالتكامل بين الكيمياء والفيزياء كعلوم فيزيائية بعيدا عن علوم الحياة.</a:t>
            </a:r>
          </a:p>
          <a:p>
            <a:pPr marL="449263" indent="-449263" defTabSz="449263">
              <a:buFont typeface="Courier New" panose="02070309020205020404" pitchFamily="49" charset="0"/>
              <a:buChar char="o"/>
            </a:pPr>
            <a:r>
              <a:rPr lang="ar-EG" sz="28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تكامل بين جميع المواد الدراسية التى تنتمى إلى مجال دراسى واحد: </a:t>
            </a:r>
            <a:r>
              <a:rPr lang="ar-EG" sz="28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مثل تكامل الفيزياء والكيمياء وعلوم الحياة فى مجال العلوم الطبيعية.</a:t>
            </a:r>
          </a:p>
          <a:p>
            <a:pPr marL="449263" indent="-449263" defTabSz="449263">
              <a:buFont typeface="Courier New" panose="02070309020205020404" pitchFamily="49" charset="0"/>
              <a:buChar char="o"/>
            </a:pPr>
            <a:r>
              <a:rPr lang="ar-EG" sz="28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تكامل بين جميع المجالات الدراسية المقررة على الصف الدراسى الواحد: </a:t>
            </a:r>
            <a:r>
              <a:rPr lang="ar-EG" sz="28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وهو من أقوى مستويات التكامل جميعها، وكذلك التكامل بين العلوم الطبيعية والعلوم الاجتماعية.</a:t>
            </a:r>
            <a:endParaRPr lang="ar-EG" sz="28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1079726" y="29028"/>
          <a:ext cx="9602787" cy="14514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5001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029" y="986974"/>
            <a:ext cx="11654971" cy="1280890"/>
          </a:xfrm>
        </p:spPr>
        <p:txBody>
          <a:bodyPr/>
          <a:lstStyle/>
          <a:p>
            <a:pPr algn="ctr"/>
            <a:r>
              <a:rPr lang="ar-EG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(يقصد به مدى ارتباط مكونات المنهج بعضها ببعض)</a:t>
            </a:r>
            <a:endParaRPr lang="ar-EG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551087" y="2235200"/>
          <a:ext cx="11350625" cy="462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1152297" y="-1"/>
          <a:ext cx="9602787" cy="12917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523720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D370200-53C5-4168-AF8C-0C8860E540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dgm id="{1D370200-53C5-4168-AF8C-0C8860E5408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D081939-E7CB-4D5E-8303-4D7024672C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>
                                            <p:graphicEl>
                                              <a:dgm id="{7D081939-E7CB-4D5E-8303-4D7024672C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3C7FCAF-D2E2-4F22-A10F-D08F2B8A76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6">
                                            <p:graphicEl>
                                              <a:dgm id="{73C7FCAF-D2E2-4F22-A10F-D08F2B8A76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78F31CB-2EFD-4AAE-8CBE-7BBE69D40F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6">
                                            <p:graphicEl>
                                              <a:dgm id="{178F31CB-2EFD-4AAE-8CBE-7BBE69D40F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A277A54-28A1-4C00-971B-33DCE1CF03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6">
                                            <p:graphicEl>
                                              <a:dgm id="{DA277A54-28A1-4C00-971B-33DCE1CF03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6188A5C-F621-4968-8D09-2F03C62CC2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">
                                            <p:graphicEl>
                                              <a:dgm id="{56188A5C-F621-4968-8D09-2F03C62CC2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Sub>
          <a:bldDgm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8298" y="1523992"/>
            <a:ext cx="11108560" cy="5334007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ar-EG" dirty="0" smtClean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يصف العمق مدى تكامل المنهج مع كل من المناهج الدراسية الأخرى التى يدرسها المتعلم، والبيئة المحلية التى تخدمها المدرسة. </a:t>
            </a:r>
            <a:br>
              <a:rPr lang="ar-EG" dirty="0" smtClean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</a:br>
            <a:r>
              <a:rPr lang="ar-EG" sz="2000" dirty="0" smtClean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********************</a:t>
            </a:r>
            <a:r>
              <a:rPr lang="ar-EG" dirty="0" smtClean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/>
            </a:r>
            <a:br>
              <a:rPr lang="ar-EG" dirty="0" smtClean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</a:br>
            <a:r>
              <a:rPr lang="ar-EG" dirty="0" smtClean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ويقاس عمق التكامل بمدى ارتباط المقرر التعليمى باحتياجات التلاميذ والمجتمع الذى يعيشون فيه. </a:t>
            </a:r>
            <a:br>
              <a:rPr lang="ar-EG" dirty="0" smtClean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</a:br>
            <a:r>
              <a:rPr lang="ar-EG" dirty="0" smtClean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وعمق التكامل يصف كلا من </a:t>
            </a:r>
            <a:r>
              <a:rPr lang="ar-EG" dirty="0" smtClean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التكامل الأفقى</a:t>
            </a:r>
            <a:r>
              <a:rPr lang="ar-EG" dirty="0" smtClean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، </a:t>
            </a:r>
            <a:r>
              <a:rPr lang="ar-EG" dirty="0" smtClean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والتكامل  الرأسى</a:t>
            </a:r>
            <a:endParaRPr lang="ar-EG" dirty="0">
              <a:solidFill>
                <a:srgbClr val="C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1108755" y="0"/>
          <a:ext cx="9602787" cy="13933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537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5554" y="391883"/>
            <a:ext cx="8911687" cy="128089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ar-EG" sz="4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أنماط المناهج التكاملية</a:t>
            </a:r>
            <a:endParaRPr lang="ar-EG" sz="48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1486" y="2133600"/>
            <a:ext cx="10503126" cy="4470400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ar-EG" sz="3600" b="1" dirty="0" smtClean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المناهج المترابطة</a:t>
            </a:r>
            <a:r>
              <a:rPr lang="en-US" sz="3600" b="1" dirty="0" smtClean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Correlated curricula </a:t>
            </a:r>
            <a:endParaRPr lang="ar-EG" sz="3600" b="1" dirty="0" smtClean="0">
              <a:solidFill>
                <a:srgbClr val="00206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ar-EG" sz="3600" b="1" dirty="0" smtClean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المناهج متعددة التخصصات </a:t>
            </a:r>
            <a:r>
              <a:rPr lang="en-US" sz="3600" b="1" dirty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Multidisciplinary </a:t>
            </a:r>
            <a:r>
              <a:rPr lang="en-US" sz="3600" b="1" dirty="0" smtClean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curricula</a:t>
            </a:r>
            <a:endParaRPr lang="ar-EG" sz="3600" b="1" dirty="0" smtClean="0">
              <a:solidFill>
                <a:srgbClr val="00206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ar-EG" sz="3600" b="1" dirty="0" smtClean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المناهج المتداخلة </a:t>
            </a:r>
            <a:r>
              <a:rPr lang="en-US" sz="3600" b="1" dirty="0" smtClean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Interdisciplinary curricula</a:t>
            </a:r>
            <a:endParaRPr lang="ar-EG" sz="3600" b="1" dirty="0" smtClean="0">
              <a:solidFill>
                <a:srgbClr val="00206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ar-EG" sz="3600" b="1" dirty="0" smtClean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المناهج اللاتخصصية </a:t>
            </a:r>
            <a:r>
              <a:rPr lang="en-US" sz="3600" b="1" dirty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Transdisciplinary curricula</a:t>
            </a:r>
            <a:endParaRPr lang="ar-EG" sz="3600" b="1" dirty="0">
              <a:solidFill>
                <a:srgbClr val="00206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05528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EG" sz="6600" b="1" u="sng" dirty="0" smtClean="0">
                <a:solidFill>
                  <a:srgbClr val="0070C0"/>
                </a:solidFill>
              </a:rPr>
              <a:t>أسئلة تقويمية</a:t>
            </a:r>
            <a:endParaRPr lang="ar-EG" sz="6600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615" y="1542201"/>
            <a:ext cx="11232107" cy="4866778"/>
          </a:xfrm>
        </p:spPr>
        <p:txBody>
          <a:bodyPr>
            <a:noAutofit/>
          </a:bodyPr>
          <a:lstStyle/>
          <a:p>
            <a:pPr marL="514350" indent="-514350" algn="r" rtl="1">
              <a:lnSpc>
                <a:spcPct val="150000"/>
              </a:lnSpc>
              <a:buFont typeface="+mj-lt"/>
              <a:buAutoNum type="arabicPeriod"/>
            </a:pPr>
            <a:r>
              <a:rPr lang="ar-EG" sz="3600" b="1" dirty="0" smtClean="0"/>
              <a:t> حدد المقصود بالمصطلحات التربوية التالية مع التمثيب من مجال تخصصك: (مجال التكامل، شدة التكامل، عمق التكامل).</a:t>
            </a:r>
          </a:p>
          <a:p>
            <a:pPr marL="514350" indent="-514350" algn="r" rtl="1">
              <a:lnSpc>
                <a:spcPct val="150000"/>
              </a:lnSpc>
              <a:buFont typeface="+mj-lt"/>
              <a:buAutoNum type="arabicPeriod"/>
            </a:pPr>
            <a:r>
              <a:rPr lang="ar-EG" sz="3600" b="1" dirty="0" smtClean="0"/>
              <a:t>قارن بين المناهج التخصصية والمناهج متعددة التخصصات مع التمثيل.</a:t>
            </a:r>
          </a:p>
          <a:p>
            <a:pPr marL="514350" indent="-514350" algn="r" rtl="1">
              <a:lnSpc>
                <a:spcPct val="150000"/>
              </a:lnSpc>
              <a:buFont typeface="+mj-lt"/>
              <a:buAutoNum type="arabicPeriod"/>
            </a:pPr>
            <a:r>
              <a:rPr lang="ar-EG" sz="3600" b="1" dirty="0" smtClean="0"/>
              <a:t>وضح بالشرق التفصيلى مع التمثيل المناهج المترابطة، المناهج المتداخلة</a:t>
            </a:r>
          </a:p>
        </p:txBody>
      </p:sp>
    </p:spTree>
    <p:extLst>
      <p:ext uri="{BB962C8B-B14F-4D97-AF65-F5344CB8AC3E}">
        <p14:creationId xmlns:p14="http://schemas.microsoft.com/office/powerpoint/2010/main" val="865450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303</Words>
  <Application>Microsoft Office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Simplified Arabic</vt:lpstr>
      <vt:lpstr>Times New Roman</vt:lpstr>
      <vt:lpstr>Office Theme</vt:lpstr>
      <vt:lpstr>العلوم المتكاملة Integrated sciences</vt:lpstr>
      <vt:lpstr>PowerPoint Presentation</vt:lpstr>
      <vt:lpstr>   (يقصد به المواد الدراسية التى يتكون منها المنهج المتكامل)   وهناك مجالات مختلفة للتكامل مثل:</vt:lpstr>
      <vt:lpstr>(يقصد به مدى ارتباط مكونات المنهج بعضها ببعض)</vt:lpstr>
      <vt:lpstr>يصف العمق مدى تكامل المنهج مع كل من المناهج الدراسية الأخرى التى يدرسها المتعلم، والبيئة المحلية التى تخدمها المدرسة.  ******************** ويقاس عمق التكامل بمدى ارتباط المقرر التعليمى باحتياجات التلاميذ والمجتمع الذى يعيشون فيه.  وعمق التكامل يصف كلا من التكامل الأفقى، والتكامل  الرأسى</vt:lpstr>
      <vt:lpstr>أنماط المناهج التكاملية</vt:lpstr>
      <vt:lpstr>أسئلة تقويمية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العلوم المتكاملة Integrated sciences</dc:title>
  <dc:creator>mmm</dc:creator>
  <cp:lastModifiedBy>mmm</cp:lastModifiedBy>
  <cp:revision>2</cp:revision>
  <dcterms:created xsi:type="dcterms:W3CDTF">2020-03-16T20:38:18Z</dcterms:created>
  <dcterms:modified xsi:type="dcterms:W3CDTF">2020-03-16T20:40:19Z</dcterms:modified>
</cp:coreProperties>
</file>